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Relationships xmlns="http://schemas.openxmlformats.org/package/2006/relationships"><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2"/>
  </p:sldMasterIdLst>
  <p:notesMasterIdLst>
    <p:notesMasterId r:id="rId3"/>
  </p:notesMasterIdLst>
  <p:handoutMasterIdLst>
    <p:handoutMasterId r:id="rId4"/>
  </p:handoutMasterIdLst>
  <p:sldIdLst>
    <p:sldId id="3825" r:id="rId5"/>
    <p:sldId id="3826" r:id="rId6"/>
    <p:sldId id="3828" r:id="rId7"/>
    <p:sldId id="3832" r:id="rId8"/>
    <p:sldId id="3827" r:id="rId9"/>
    <p:sldId id="3794" r:id="rId10"/>
    <p:sldId id="3829" r:id="rId11"/>
    <p:sldId id="3791" r:id="rId12"/>
    <p:sldId id="3792" r:id="rId13"/>
    <p:sldId id="3830" r:id="rId14"/>
    <p:sldId id="3835" r:id="rId15"/>
    <p:sldId id="3833" r:id="rId16"/>
    <p:sldId id="3834" r:id="rId17"/>
  </p:sldIdLst>
  <p:sldSz cx="12192000" cy="6858000"/>
  <p:notesSz cx="6858000" cy="91440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0" userDrawn="1">
          <p15:clr>
            <a:srgbClr val="A4A3A4"/>
          </p15:clr>
        </p15:guide>
        <p15:guide id="2" orient="horz" pos="3408" userDrawn="1">
          <p15:clr>
            <a:srgbClr val="A4A3A4"/>
          </p15:clr>
        </p15:guide>
        <p15:guide id="3" pos="6936" userDrawn="1">
          <p15:clr>
            <a:srgbClr val="A4A3A4"/>
          </p15:clr>
        </p15:guide>
        <p15:guide id="4" pos="74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72"/>
    <p:restoredTop sz="90597" autoAdjust="0"/>
  </p:normalViewPr>
  <p:slideViewPr>
    <p:cSldViewPr snapToGrid="0">
      <p:cViewPr>
        <p:scale>
          <a:sx n="74" d="100"/>
          <a:sy n="74" d="100"/>
        </p:scale>
        <p:origin x="-1812" y="-948"/>
      </p:cViewPr>
      <p:guideLst>
        <p:guide orient="horz" pos="1200"/>
        <p:guide orient="horz" pos="3408"/>
        <p:guide pos="6936"/>
        <p:guide pos="744"/>
      </p:guideLst>
    </p:cSldViewPr>
  </p:slideViewPr>
  <p:notesTextViewPr>
    <p:cViewPr>
      <p:scale>
        <a:sx n="1" d="1"/>
        <a:sy n="1" d="1"/>
      </p:scale>
      <p:origin x="0" y="0"/>
    </p:cViewPr>
  </p:notesTextViewPr>
  <p:notesViewPr>
    <p:cSldViewPr snapToGrid="0">
      <p:cViewPr varScale="1">
        <p:scale>
          <a:sx n="88" d="100"/>
          <a:sy n="88" d="100"/>
        </p:scale>
        <p:origin x="3786" y="90"/>
      </p:cViewPr>
      <p:guideLst/>
    </p:cSldViewPr>
  </p:notesViewPr>
  <p:gridSpacing cx="72008" cy="72008"/>
</p:viewPr>
</file>

<file path=ppt/_rels/presentation.xml.rels><?xml version="1.0" encoding="UTF-8"?><Relationships xmlns="http://schemas.openxmlformats.org/package/2006/relationships"><Relationship Id="rId1" Type="http://schemas.openxmlformats.org/officeDocument/2006/relationships/theme" Target="theme/theme1.xml" /><Relationship Id="rId2" Type="http://schemas.openxmlformats.org/officeDocument/2006/relationships/slideMaster" Target="slideMasters/slideMaster1.xml" /><Relationship Id="rId3" Type="http://schemas.openxmlformats.org/officeDocument/2006/relationships/notesMaster" Target="notesMasters/notesMaster1.xml" /><Relationship Id="rId4" Type="http://schemas.openxmlformats.org/officeDocument/2006/relationships/handoutMaster" Target="handoutMasters/handoutMaster1.xml" /><Relationship Id="rId5" Type="http://schemas.openxmlformats.org/officeDocument/2006/relationships/slide" Target="slides/slide1.xml" /><Relationship Id="rId6" Type="http://schemas.openxmlformats.org/officeDocument/2006/relationships/slide" Target="slides/slide2.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presProps" Target="presProps.xml" /><Relationship Id="rId19" Type="http://schemas.openxmlformats.org/officeDocument/2006/relationships/viewProps" Target="viewProps.xml" /><Relationship Id="rId20" Type="http://schemas.openxmlformats.org/officeDocument/2006/relationships/tableStyles" Target="tableStyles.xml" /></Relationships>
</file>

<file path=ppt/diagrams/_rels/data1.xml.rels><?xml version="1.0" encoding="UTF-8"?><Relationships xmlns="http://schemas.openxmlformats.org/package/2006/relationships"><Relationship Id="rId1" Type="http://schemas.openxmlformats.org/officeDocument/2006/relationships/image" Target="../media/image15.png" /><Relationship Id="rId2" Type="http://schemas.openxmlformats.org/officeDocument/2006/relationships/image" Target="../media/image16.png" /><Relationship Id="rId3" Type="http://schemas.openxmlformats.org/officeDocument/2006/relationships/image" Target="../media/image17.jpeg" /><Relationship Id="rId4" Type="http://schemas.openxmlformats.org/officeDocument/2006/relationships/image" Target="../media/image18.png" /></Relationships>
</file>

<file path=ppt/diagrams/_rels/drawing1.xml.rels><?xml version="1.0" encoding="UTF-8"?><Relationships xmlns="http://schemas.openxmlformats.org/package/2006/relationships"><Relationship Id="rId1" Type="http://schemas.openxmlformats.org/officeDocument/2006/relationships/image" Target="../media/image15.png" /><Relationship Id="rId2" Type="http://schemas.openxmlformats.org/officeDocument/2006/relationships/image" Target="../media/image16.png" /><Relationship Id="rId3" Type="http://schemas.openxmlformats.org/officeDocument/2006/relationships/image" Target="../media/image17.jpeg" /><Relationship Id="rId4" Type="http://schemas.openxmlformats.org/officeDocument/2006/relationships/image" Target="../media/image18.png" /></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72703F-EB58-4B0C-8B2A-EDF2A51B2C6C}" type="doc">
      <dgm:prSet loTypeId="urn:microsoft.com/office/officeart/2019/1/layout/PeoplePortraitsList" loCatId="profile" qsTypeId="urn:microsoft.com/office/officeart/2005/8/quickstyle/simple1" qsCatId="simple" csTypeId="urn:microsoft.com/office/officeart/2005/8/colors/colorful2" csCatId="colorful" phldr="1"/>
      <dgm:spPr/>
      <dgm:t>
        <a:bodyPr rtlCol="0"/>
        <a:lstStyle/>
        <a:p>
          <a:pPr rtl="0"/>
          <a:endParaRPr lang="en-US"/>
        </a:p>
      </dgm:t>
    </dgm:pt>
    <dgm:pt modelId="{23CA95F9-8BCF-40C1-B842-BCFFD43632F6}">
      <dgm:prSet custT="1"/>
      <dgm:spPr/>
      <dgm:t>
        <a:bodyPr rtlCol="0"/>
        <a:lstStyle/>
        <a:p>
          <a:pPr algn="ctr">
            <a:lnSpc>
              <a:spcPct val="100000"/>
            </a:lnSpc>
            <a:defRPr b="1" spc="20">
              <a:latin typeface="+mj-lt"/>
            </a:defRPr>
          </a:pPr>
          <a:r>
            <a:rPr lang="ja-JP" altLang="en-US" sz="1600" noProof="0">
              <a:solidFill>
                <a:sysClr val="windowText" lastClr="000000"/>
              </a:solidFill>
              <a:latin typeface="Meiryo UI" panose="020B0604030504040204" pitchFamily="50" charset="-128"/>
              <a:ea typeface="Meiryo UI" panose="020B0604030504040204" pitchFamily="50" charset="-128"/>
            </a:rPr>
            <a:t>サディ</a:t>
          </a:r>
          <a:br>
            <a:rPr lang="ja-JP" altLang="en-US" sz="1600" noProof="0">
              <a:solidFill>
                <a:sysClr val="windowText" lastClr="000000"/>
              </a:solidFill>
              <a:latin typeface="Meiryo UI" panose="020B0604030504040204" pitchFamily="50" charset="-128"/>
              <a:ea typeface="Meiryo UI" panose="020B0604030504040204" pitchFamily="50" charset="-128"/>
            </a:rPr>
          </a:br>
          <a:r>
            <a:rPr lang="ja-JP" altLang="en-US" sz="1600" noProof="0">
              <a:solidFill>
                <a:sysClr val="windowText" lastClr="000000"/>
              </a:solidFill>
              <a:latin typeface="Meiryo UI" panose="020B0604030504040204" pitchFamily="50" charset="-128"/>
              <a:ea typeface="Meiryo UI" panose="020B0604030504040204" pitchFamily="50" charset="-128"/>
            </a:rPr>
            <a:t>パン屋</a:t>
          </a:r>
          <a:endParaRPr lang="ja-JP" altLang="en-US" sz="1600" b="0" noProof="0" dirty="0">
            <a:solidFill>
              <a:sysClr val="windowText" lastClr="000000"/>
            </a:solidFill>
            <a:latin typeface="Meiryo UI" panose="020B0604030504040204" pitchFamily="50" charset="-128"/>
            <a:ea typeface="Meiryo UI" panose="020B0604030504040204" pitchFamily="50" charset="-128"/>
          </a:endParaRPr>
        </a:p>
      </dgm:t>
    </dgm:pt>
    <dgm:pt modelId="{FC4F4986-5DCD-4DC2-B7FD-2C5FABEF9979}" type="parTrans" cxnId="{E6EDE7CF-5B3F-4E2C-99EE-D5462F0EC9CE}">
      <dgm:prSet/>
      <dgm:spPr/>
      <dgm:t>
        <a:bodyPr rtlCol="0"/>
        <a:lstStyle/>
        <a:p>
          <a:pPr rtl="0"/>
          <a:endParaRPr lang="ja-JP" altLang="en-US" noProof="0" dirty="0">
            <a:latin typeface="Meiryo UI" panose="020B0604030504040204" pitchFamily="50" charset="-128"/>
            <a:ea typeface="Meiryo UI" panose="020B0604030504040204" pitchFamily="50" charset="-128"/>
          </a:endParaRPr>
        </a:p>
      </dgm:t>
    </dgm:pt>
    <dgm:pt modelId="{D868EA7F-D868-4231-86D5-66D9B2DF2F62}" type="sibTrans" cxnId="{E6EDE7CF-5B3F-4E2C-99EE-D5462F0EC9CE}">
      <dgm:prSet/>
      <dgm:spPr/>
      <dgm:t>
        <a:bodyPr rtlCol="0"/>
        <a:lstStyle/>
        <a:p>
          <a:pPr rtl="0"/>
          <a:endParaRPr lang="ja-JP" altLang="en-US" noProof="0" dirty="0">
            <a:latin typeface="Meiryo UI" panose="020B0604030504040204" pitchFamily="50" charset="-128"/>
            <a:ea typeface="Meiryo UI" panose="020B0604030504040204" pitchFamily="50" charset="-128"/>
          </a:endParaRPr>
        </a:p>
      </dgm:t>
    </dgm:pt>
    <dgm:pt modelId="{1E293C9C-50F7-4DF0-A45F-EF6AA41E15B2}">
      <dgm:prSet custT="1"/>
      <dgm:spPr/>
      <dgm:t>
        <a:bodyPr rtlCol="0"/>
        <a:lstStyle/>
        <a:p>
          <a:pPr algn="ctr">
            <a:lnSpc>
              <a:spcPct val="100000"/>
            </a:lnSpc>
            <a:defRPr b="1" spc="20">
              <a:latin typeface="+mj-lt"/>
            </a:defRPr>
          </a:pPr>
          <a:r>
            <a:rPr lang="ja-JP" altLang="en-US" sz="1600" noProof="0">
              <a:solidFill>
                <a:schemeClr val="tx1"/>
              </a:solidFill>
              <a:latin typeface="Meiryo UI" panose="020B0604030504040204" pitchFamily="50" charset="-128"/>
              <a:ea typeface="Meiryo UI" panose="020B0604030504040204" pitchFamily="50" charset="-128"/>
            </a:rPr>
            <a:t>ボブ</a:t>
          </a:r>
          <a:br>
            <a:rPr lang="ja-JP" altLang="en-US" sz="1600" noProof="0">
              <a:solidFill>
                <a:schemeClr val="tx1"/>
              </a:solidFill>
              <a:latin typeface="Meiryo UI" panose="020B0604030504040204" pitchFamily="50" charset="-128"/>
              <a:ea typeface="Meiryo UI" panose="020B0604030504040204" pitchFamily="50" charset="-128"/>
            </a:rPr>
          </a:br>
          <a:r>
            <a:rPr lang="ja-JP" altLang="en-US" sz="1600" noProof="0">
              <a:solidFill>
                <a:schemeClr val="tx1"/>
              </a:solidFill>
              <a:latin typeface="Meiryo UI" panose="020B0604030504040204" pitchFamily="50" charset="-128"/>
              <a:ea typeface="Meiryo UI" panose="020B0604030504040204" pitchFamily="50" charset="-128"/>
            </a:rPr>
            <a:t>ニート</a:t>
          </a:r>
          <a:endParaRPr lang="ja-JP" altLang="en-US" sz="1600" b="0" noProof="0" dirty="0">
            <a:solidFill>
              <a:schemeClr val="tx1"/>
            </a:solidFill>
            <a:latin typeface="Meiryo UI" panose="020B0604030504040204" pitchFamily="50" charset="-128"/>
            <a:ea typeface="Meiryo UI" panose="020B0604030504040204" pitchFamily="50" charset="-128"/>
          </a:endParaRPr>
        </a:p>
      </dgm:t>
    </dgm:pt>
    <dgm:pt modelId="{04936CC5-1B2F-4620-ABDF-F195956C3F4A}" type="parTrans" cxnId="{A7E7000F-0D10-4D88-844F-C9CB2A6A39DA}">
      <dgm:prSet/>
      <dgm:spPr/>
      <dgm:t>
        <a:bodyPr rtlCol="0"/>
        <a:lstStyle/>
        <a:p>
          <a:pPr rtl="0"/>
          <a:endParaRPr lang="ja-JP" altLang="en-US" noProof="0" dirty="0">
            <a:latin typeface="Meiryo UI" panose="020B0604030504040204" pitchFamily="50" charset="-128"/>
            <a:ea typeface="Meiryo UI" panose="020B0604030504040204" pitchFamily="50" charset="-128"/>
          </a:endParaRPr>
        </a:p>
      </dgm:t>
    </dgm:pt>
    <dgm:pt modelId="{E019F05B-61F4-4915-9D10-5D6F328EA591}" type="sibTrans" cxnId="{A7E7000F-0D10-4D88-844F-C9CB2A6A39DA}">
      <dgm:prSet/>
      <dgm:spPr/>
      <dgm:t>
        <a:bodyPr rtlCol="0"/>
        <a:lstStyle/>
        <a:p>
          <a:pPr rtl="0"/>
          <a:endParaRPr lang="ja-JP" altLang="en-US" noProof="0" dirty="0">
            <a:latin typeface="Meiryo UI" panose="020B0604030504040204" pitchFamily="50" charset="-128"/>
            <a:ea typeface="Meiryo UI" panose="020B0604030504040204" pitchFamily="50" charset="-128"/>
          </a:endParaRPr>
        </a:p>
      </dgm:t>
    </dgm:pt>
    <dgm:pt modelId="{DA3F2F2F-B5A8-4CFD-ABCE-1BC48CD913AF}">
      <dgm:prSet custT="1"/>
      <dgm:spPr/>
      <dgm:t>
        <a:bodyPr rtlCol="0"/>
        <a:lstStyle/>
        <a:p>
          <a:pPr algn="ctr">
            <a:lnSpc>
              <a:spcPct val="100000"/>
            </a:lnSpc>
            <a:defRPr b="1" spc="20">
              <a:latin typeface="+mj-lt"/>
            </a:defRPr>
          </a:pPr>
          <a:r>
            <a:rPr lang="ja-JP" altLang="en-US" sz="1600" noProof="0">
              <a:solidFill>
                <a:schemeClr val="tx1"/>
              </a:solidFill>
              <a:latin typeface="Meiryo UI" panose="020B0604030504040204" pitchFamily="50" charset="-128"/>
              <a:ea typeface="Meiryo UI" panose="020B0604030504040204" pitchFamily="50" charset="-128"/>
            </a:rPr>
            <a:t>マイク</a:t>
          </a:r>
          <a:br>
            <a:rPr lang="ja-JP" altLang="en-US" sz="1600" noProof="0">
              <a:solidFill>
                <a:schemeClr val="tx1"/>
              </a:solidFill>
              <a:latin typeface="Meiryo UI" panose="020B0604030504040204" pitchFamily="50" charset="-128"/>
              <a:ea typeface="Meiryo UI" panose="020B0604030504040204" pitchFamily="50" charset="-128"/>
            </a:rPr>
          </a:br>
          <a:r>
            <a:rPr lang="ja-JP" altLang="en-US" sz="1600" noProof="0">
              <a:solidFill>
                <a:schemeClr val="tx1"/>
              </a:solidFill>
              <a:latin typeface="Meiryo UI" panose="020B0604030504040204" pitchFamily="50" charset="-128"/>
              <a:ea typeface="Meiryo UI" panose="020B0604030504040204" pitchFamily="50" charset="-128"/>
            </a:rPr>
            <a:t>靴屋</a:t>
          </a:r>
          <a:endParaRPr lang="ja-JP" altLang="en-US" sz="1600" b="0" noProof="0" dirty="0">
            <a:solidFill>
              <a:schemeClr val="tx1"/>
            </a:solidFill>
            <a:latin typeface="Meiryo UI" panose="020B0604030504040204" pitchFamily="50" charset="-128"/>
            <a:ea typeface="Meiryo UI" panose="020B0604030504040204" pitchFamily="50" charset="-128"/>
          </a:endParaRPr>
        </a:p>
      </dgm:t>
    </dgm:pt>
    <dgm:pt modelId="{D4AFA5E0-6624-49A6-B10B-4FFA7483C001}" type="parTrans" cxnId="{307321D6-32A9-4F29-A35B-8328C6417311}">
      <dgm:prSet/>
      <dgm:spPr/>
      <dgm:t>
        <a:bodyPr rtlCol="0"/>
        <a:lstStyle/>
        <a:p>
          <a:pPr rtl="0"/>
          <a:endParaRPr lang="ja-JP" altLang="en-US" noProof="0" dirty="0">
            <a:latin typeface="Meiryo UI" panose="020B0604030504040204" pitchFamily="50" charset="-128"/>
            <a:ea typeface="Meiryo UI" panose="020B0604030504040204" pitchFamily="50" charset="-128"/>
          </a:endParaRPr>
        </a:p>
      </dgm:t>
    </dgm:pt>
    <dgm:pt modelId="{038FE749-6004-418E-86C7-7C1B1D7930F4}" type="sibTrans" cxnId="{307321D6-32A9-4F29-A35B-8328C6417311}">
      <dgm:prSet/>
      <dgm:spPr/>
      <dgm:t>
        <a:bodyPr rtlCol="0"/>
        <a:lstStyle/>
        <a:p>
          <a:pPr rtl="0"/>
          <a:endParaRPr lang="ja-JP" altLang="en-US" noProof="0" dirty="0">
            <a:latin typeface="Meiryo UI" panose="020B0604030504040204" pitchFamily="50" charset="-128"/>
            <a:ea typeface="Meiryo UI" panose="020B0604030504040204" pitchFamily="50" charset="-128"/>
          </a:endParaRPr>
        </a:p>
      </dgm:t>
    </dgm:pt>
    <dgm:pt modelId="{B2F9B3BC-1849-4A4A-BBE4-752B9B492C76}">
      <dgm:prSet custT="1"/>
      <dgm:spPr/>
      <dgm:t>
        <a:bodyPr rtlCol="0"/>
        <a:lstStyle/>
        <a:p>
          <a:pPr algn="ctr">
            <a:lnSpc>
              <a:spcPct val="100000"/>
            </a:lnSpc>
            <a:defRPr b="1" spc="20">
              <a:latin typeface="+mj-lt"/>
            </a:defRPr>
          </a:pPr>
          <a:r>
            <a:rPr lang="ja-JP" altLang="en-US" sz="1600" noProof="0">
              <a:solidFill>
                <a:schemeClr val="tx1"/>
              </a:solidFill>
              <a:latin typeface="Meiryo UI" panose="020B0604030504040204" pitchFamily="50" charset="-128"/>
              <a:ea typeface="Meiryo UI" panose="020B0604030504040204" pitchFamily="50" charset="-128"/>
            </a:rPr>
            <a:t>リサ</a:t>
          </a:r>
          <a:endParaRPr lang="ja-JP" altLang="en-US" sz="1600" b="0" noProof="0" dirty="0">
            <a:solidFill>
              <a:schemeClr val="tx1"/>
            </a:solidFill>
            <a:latin typeface="Meiryo UI" panose="020B0604030504040204" pitchFamily="50" charset="-128"/>
            <a:ea typeface="Meiryo UI" panose="020B0604030504040204" pitchFamily="50" charset="-128"/>
          </a:endParaRPr>
        </a:p>
      </dgm:t>
    </dgm:pt>
    <dgm:pt modelId="{48FD486C-824F-4590-8CFC-BC1053E533DD}" type="parTrans" cxnId="{BB48F2B9-3F80-43D5-9223-76526A774C2D}">
      <dgm:prSet/>
      <dgm:spPr/>
      <dgm:t>
        <a:bodyPr rtlCol="0"/>
        <a:lstStyle/>
        <a:p>
          <a:pPr rtl="0"/>
          <a:endParaRPr lang="ja-JP" altLang="en-US" noProof="0" dirty="0">
            <a:latin typeface="Meiryo UI" panose="020B0604030504040204" pitchFamily="50" charset="-128"/>
            <a:ea typeface="Meiryo UI" panose="020B0604030504040204" pitchFamily="50" charset="-128"/>
          </a:endParaRPr>
        </a:p>
      </dgm:t>
    </dgm:pt>
    <dgm:pt modelId="{2946CE56-B018-4C0E-918D-0B36D170024F}" type="sibTrans" cxnId="{BB48F2B9-3F80-43D5-9223-76526A774C2D}">
      <dgm:prSet/>
      <dgm:spPr/>
      <dgm:t>
        <a:bodyPr rtlCol="0"/>
        <a:lstStyle/>
        <a:p>
          <a:pPr rtl="0"/>
          <a:endParaRPr lang="ja-JP" altLang="en-US" noProof="0" dirty="0">
            <a:latin typeface="Meiryo UI" panose="020B0604030504040204" pitchFamily="50" charset="-128"/>
            <a:ea typeface="Meiryo UI" panose="020B0604030504040204" pitchFamily="50" charset="-128"/>
          </a:endParaRPr>
        </a:p>
      </dgm:t>
    </dgm:pt>
    <dgm:pt modelId="{BF30E86D-EAFC-44CE-B56C-D7C5EC7742F3}" type="pres">
      <dgm:prSet presAssocID="{5C72703F-EB58-4B0C-8B2A-EDF2A51B2C6C}" presName="root" presStyleCnt="0">
        <dgm:presLayoutVars>
          <dgm:dir/>
          <dgm:resizeHandles val="exact"/>
        </dgm:presLayoutVars>
      </dgm:prSet>
      <dgm:spPr/>
    </dgm:pt>
    <dgm:pt modelId="{34A89649-B4A9-4A6F-8793-5A3DB37DDDA6}" type="pres">
      <dgm:prSet presAssocID="{23CA95F9-8BCF-40C1-B842-BCFFD43632F6}" presName="compNode" presStyleCnt="0"/>
      <dgm:spPr/>
    </dgm:pt>
    <dgm:pt modelId="{FFB9F511-6797-4909-9D3B-89EBC96F25A8}" type="pres">
      <dgm:prSet presAssocID="{23CA95F9-8BCF-40C1-B842-BCFFD43632F6}" presName="topSpace" presStyleCnt="0"/>
      <dgm:spPr/>
    </dgm:pt>
    <dgm:pt modelId="{73073D5B-7ADA-4F8B-AD34-0BE114905A44}" type="pres">
      <dgm:prSet presAssocID="{23CA95F9-8BCF-40C1-B842-BCFFD43632F6}" presName="photoElip" presStyleLbl="node1" presStyleIdx="0" presStyleCnt="4" custScaleX="169130" custScaleY="143197" custLinFactNeighborX="-523" custLinFactNeighborY="5995"/>
      <dgm:spPr>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a:ln>
          <a:noFill/>
        </a:ln>
      </dgm:spPr>
      <dgm:extLst>
        <a:ext uri="{E40237B7-FDA0-4F09-8148-C483321AD2D9}">
          <dgm14:cNvPr xmlns:dgm14="http://schemas.microsoft.com/office/drawing/2010/diagram" id="0" name="" descr="両手を腰に当てている年配の女性"/>
        </a:ext>
      </dgm:extLst>
    </dgm:pt>
    <dgm:pt modelId="{EE33220B-2292-4F19-BD6E-B7F529CD8414}" type="pres">
      <dgm:prSet presAssocID="{23CA95F9-8BCF-40C1-B842-BCFFD43632F6}" presName="iconSpace" presStyleCnt="0"/>
      <dgm:spPr/>
    </dgm:pt>
    <dgm:pt modelId="{FDFAF16A-4FD0-49F4-8593-32E9A31A4FF7}" type="pres">
      <dgm:prSet presAssocID="{23CA95F9-8BCF-40C1-B842-BCFFD43632F6}" presName="nameTx" presStyleLbl="revTx" presStyleIdx="0" presStyleCnt="8" custLinFactNeighborY="17872">
        <dgm:presLayoutVars>
          <dgm:chMax val="0"/>
          <dgm:chPref val="0"/>
        </dgm:presLayoutVars>
      </dgm:prSet>
      <dgm:spPr/>
    </dgm:pt>
    <dgm:pt modelId="{EEB88C88-E325-43D0-B163-BFD87C897361}" type="pres">
      <dgm:prSet presAssocID="{23CA95F9-8BCF-40C1-B842-BCFFD43632F6}" presName="txSpace" presStyleCnt="0"/>
      <dgm:spPr/>
    </dgm:pt>
    <dgm:pt modelId="{7D166BBB-55AF-452C-B9A0-94A1EE55FF4F}" type="pres">
      <dgm:prSet presAssocID="{23CA95F9-8BCF-40C1-B842-BCFFD43632F6}" presName="desTx" presStyleLbl="revTx" presStyleIdx="1" presStyleCnt="8">
        <dgm:presLayoutVars/>
      </dgm:prSet>
      <dgm:spPr/>
    </dgm:pt>
    <dgm:pt modelId="{860D3358-284A-4827-88CC-2F74FF5A1E56}" type="pres">
      <dgm:prSet presAssocID="{23CA95F9-8BCF-40C1-B842-BCFFD43632F6}" presName="bottSpace" presStyleCnt="0"/>
      <dgm:spPr/>
    </dgm:pt>
    <dgm:pt modelId="{0D4A0804-490F-47AA-B7FA-08C890B0D841}" type="pres">
      <dgm:prSet presAssocID="{D868EA7F-D868-4231-86D5-66D9B2DF2F62}" presName="sibTrans" presStyleCnt="0"/>
      <dgm:spPr/>
    </dgm:pt>
    <dgm:pt modelId="{E40BB94D-AE1C-4F05-8AA5-E9FA9A8CCCDE}" type="pres">
      <dgm:prSet presAssocID="{1E293C9C-50F7-4DF0-A45F-EF6AA41E15B2}" presName="compNode" presStyleCnt="0"/>
      <dgm:spPr/>
    </dgm:pt>
    <dgm:pt modelId="{1BC7C3C6-BE78-4F0A-9E69-54742F1AA0F3}" type="pres">
      <dgm:prSet presAssocID="{1E293C9C-50F7-4DF0-A45F-EF6AA41E15B2}" presName="topSpace" presStyleCnt="0"/>
      <dgm:spPr/>
    </dgm:pt>
    <dgm:pt modelId="{25238F18-07B8-41D8-8BD9-9F8514E8F9C4}" type="pres">
      <dgm:prSet presAssocID="{1E293C9C-50F7-4DF0-A45F-EF6AA41E15B2}" presName="photoElip" presStyleLbl="node1" presStyleIdx="1" presStyleCnt="4" custScaleX="146361" custScaleY="133837"/>
      <dgm:spPr>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a:ln>
          <a:noFill/>
        </a:ln>
      </dgm:spPr>
      <dgm:extLst>
        <a:ext uri="{E40237B7-FDA0-4F09-8148-C483321AD2D9}">
          <dgm14:cNvPr xmlns:dgm14="http://schemas.microsoft.com/office/drawing/2010/diagram" id="0" name="" descr="手で顔を覆っているカスタマーサービスの男性"/>
        </a:ext>
      </dgm:extLst>
    </dgm:pt>
    <dgm:pt modelId="{6FFE343B-847F-4D3F-A2F9-B95E826EC656}" type="pres">
      <dgm:prSet presAssocID="{1E293C9C-50F7-4DF0-A45F-EF6AA41E15B2}" presName="iconSpace" presStyleCnt="0"/>
      <dgm:spPr/>
    </dgm:pt>
    <dgm:pt modelId="{866F95BB-E9D9-40E2-AB9F-99D5F69BA82A}" type="pres">
      <dgm:prSet presAssocID="{1E293C9C-50F7-4DF0-A45F-EF6AA41E15B2}" presName="nameTx" presStyleLbl="revTx" presStyleIdx="2" presStyleCnt="8" custLinFactNeighborY="17872">
        <dgm:presLayoutVars>
          <dgm:chMax val="0"/>
          <dgm:chPref val="0"/>
        </dgm:presLayoutVars>
      </dgm:prSet>
      <dgm:spPr/>
    </dgm:pt>
    <dgm:pt modelId="{B22197FE-7BF1-485D-9B2D-0AD12CF41435}" type="pres">
      <dgm:prSet presAssocID="{1E293C9C-50F7-4DF0-A45F-EF6AA41E15B2}" presName="txSpace" presStyleCnt="0"/>
      <dgm:spPr/>
    </dgm:pt>
    <dgm:pt modelId="{1223E777-77CB-4A9A-BF21-12B513842696}" type="pres">
      <dgm:prSet presAssocID="{1E293C9C-50F7-4DF0-A45F-EF6AA41E15B2}" presName="desTx" presStyleLbl="revTx" presStyleIdx="3" presStyleCnt="8">
        <dgm:presLayoutVars/>
      </dgm:prSet>
      <dgm:spPr/>
    </dgm:pt>
    <dgm:pt modelId="{48A93FE3-F550-4840-B560-2DB8553BED7D}" type="pres">
      <dgm:prSet presAssocID="{1E293C9C-50F7-4DF0-A45F-EF6AA41E15B2}" presName="bottSpace" presStyleCnt="0"/>
      <dgm:spPr/>
    </dgm:pt>
    <dgm:pt modelId="{DCDF700C-8587-4AD0-95CF-A8CEBB3AD30B}" type="pres">
      <dgm:prSet presAssocID="{E019F05B-61F4-4915-9D10-5D6F328EA591}" presName="sibTrans" presStyleCnt="0"/>
      <dgm:spPr/>
    </dgm:pt>
    <dgm:pt modelId="{D5C9CF54-A3DB-4262-A188-C006BBF08A29}" type="pres">
      <dgm:prSet presAssocID="{DA3F2F2F-B5A8-4CFD-ABCE-1BC48CD913AF}" presName="compNode" presStyleCnt="0"/>
      <dgm:spPr/>
    </dgm:pt>
    <dgm:pt modelId="{EB21A753-DAF6-4914-9F97-D017DE4534D0}" type="pres">
      <dgm:prSet presAssocID="{DA3F2F2F-B5A8-4CFD-ABCE-1BC48CD913AF}" presName="topSpace" presStyleCnt="0"/>
      <dgm:spPr/>
    </dgm:pt>
    <dgm:pt modelId="{418E44D8-60E4-4008-9F09-1A652C62E8A6}" type="pres">
      <dgm:prSet presAssocID="{DA3F2F2F-B5A8-4CFD-ABCE-1BC48CD913AF}" presName="photoElip" presStyleLbl="node1" presStyleIdx="2" presStyleCnt="4" custScaleX="108605" custScaleY="108605"/>
      <dgm:spPr>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headshot of team member"/>
        </a:ext>
      </dgm:extLst>
    </dgm:pt>
    <dgm:pt modelId="{51349271-76B0-4CC0-A678-325A9A4D3475}" type="pres">
      <dgm:prSet presAssocID="{DA3F2F2F-B5A8-4CFD-ABCE-1BC48CD913AF}" presName="iconSpace" presStyleCnt="0"/>
      <dgm:spPr/>
    </dgm:pt>
    <dgm:pt modelId="{9B5C14B8-8D61-4009-9F8C-194486F530FA}" type="pres">
      <dgm:prSet presAssocID="{DA3F2F2F-B5A8-4CFD-ABCE-1BC48CD913AF}" presName="nameTx" presStyleLbl="revTx" presStyleIdx="4" presStyleCnt="8" custLinFactNeighborY="17872">
        <dgm:presLayoutVars>
          <dgm:chMax val="0"/>
          <dgm:chPref val="0"/>
        </dgm:presLayoutVars>
      </dgm:prSet>
      <dgm:spPr/>
    </dgm:pt>
    <dgm:pt modelId="{7C23080D-6185-431F-BAF8-5277AA3C0E29}" type="pres">
      <dgm:prSet presAssocID="{DA3F2F2F-B5A8-4CFD-ABCE-1BC48CD913AF}" presName="txSpace" presStyleCnt="0"/>
      <dgm:spPr/>
    </dgm:pt>
    <dgm:pt modelId="{EE420F84-477D-4635-BEF8-66426E9A259D}" type="pres">
      <dgm:prSet presAssocID="{DA3F2F2F-B5A8-4CFD-ABCE-1BC48CD913AF}" presName="desTx" presStyleLbl="revTx" presStyleIdx="5" presStyleCnt="8" custLinFactY="-45265" custLinFactNeighborX="14101" custLinFactNeighborY="-100000">
        <dgm:presLayoutVars/>
      </dgm:prSet>
      <dgm:spPr/>
    </dgm:pt>
    <dgm:pt modelId="{DB61A93F-5AE0-4A97-AFE4-E1EA7F61D044}" type="pres">
      <dgm:prSet presAssocID="{DA3F2F2F-B5A8-4CFD-ABCE-1BC48CD913AF}" presName="bottSpace" presStyleCnt="0"/>
      <dgm:spPr/>
    </dgm:pt>
    <dgm:pt modelId="{75D7FAE6-857D-40F6-B564-3F282FD27B77}" type="pres">
      <dgm:prSet presAssocID="{038FE749-6004-418E-86C7-7C1B1D7930F4}" presName="sibTrans" presStyleCnt="0"/>
      <dgm:spPr/>
    </dgm:pt>
    <dgm:pt modelId="{F836F72C-94C1-41ED-BA62-813057647F9C}" type="pres">
      <dgm:prSet presAssocID="{B2F9B3BC-1849-4A4A-BBE4-752B9B492C76}" presName="compNode" presStyleCnt="0"/>
      <dgm:spPr/>
    </dgm:pt>
    <dgm:pt modelId="{8D7BA638-A338-4090-BADA-C1ECE7868394}" type="pres">
      <dgm:prSet presAssocID="{B2F9B3BC-1849-4A4A-BBE4-752B9B492C76}" presName="topSpace" presStyleCnt="0"/>
      <dgm:spPr/>
    </dgm:pt>
    <dgm:pt modelId="{04A8E640-7EB5-4EF2-8C83-19A3E5328324}" type="pres">
      <dgm:prSet presAssocID="{B2F9B3BC-1849-4A4A-BBE4-752B9B492C76}" presName="photoElip" presStyleLbl="node1" presStyleIdx="3" presStyleCnt="4" custAng="10800000" custFlipVert="1" custScaleX="100351" custScaleY="100000" custLinFactNeighborX="-4200" custLinFactNeighborY="5995"/>
      <dgm:spPr>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0000" b="-40000"/>
          </a:stretch>
        </a:blipFill>
        <a:ln>
          <a:noFill/>
        </a:ln>
      </dgm:spPr>
      <dgm:extLst>
        <a:ext uri="{E40237B7-FDA0-4F09-8148-C483321AD2D9}">
          <dgm14:cNvPr xmlns:dgm14="http://schemas.microsoft.com/office/drawing/2010/diagram" id="0" name="" descr="座って両手で応援しているおばあさん"/>
        </a:ext>
      </dgm:extLst>
    </dgm:pt>
    <dgm:pt modelId="{278B038A-7223-4C22-98FA-84D16AB2359F}" type="pres">
      <dgm:prSet presAssocID="{B2F9B3BC-1849-4A4A-BBE4-752B9B492C76}" presName="iconSpace" presStyleCnt="0"/>
      <dgm:spPr/>
    </dgm:pt>
    <dgm:pt modelId="{79C5F495-3DD9-41C8-99AE-150A333447D0}" type="pres">
      <dgm:prSet presAssocID="{B2F9B3BC-1849-4A4A-BBE4-752B9B492C76}" presName="nameTx" presStyleLbl="revTx" presStyleIdx="6" presStyleCnt="8" custLinFactNeighborY="17872">
        <dgm:presLayoutVars>
          <dgm:chMax val="0"/>
          <dgm:chPref val="0"/>
        </dgm:presLayoutVars>
      </dgm:prSet>
      <dgm:spPr/>
    </dgm:pt>
    <dgm:pt modelId="{0D329E5F-B8D6-4027-B396-6AF7DD7D0537}" type="pres">
      <dgm:prSet presAssocID="{B2F9B3BC-1849-4A4A-BBE4-752B9B492C76}" presName="txSpace" presStyleCnt="0"/>
      <dgm:spPr/>
    </dgm:pt>
    <dgm:pt modelId="{5A7600AF-A34B-4D03-B3D6-B3C760AE8E06}" type="pres">
      <dgm:prSet presAssocID="{B2F9B3BC-1849-4A4A-BBE4-752B9B492C76}" presName="desTx" presStyleLbl="revTx" presStyleIdx="7" presStyleCnt="8" custLinFactNeighborX="1819" custLinFactNeighborY="-7212">
        <dgm:presLayoutVars/>
      </dgm:prSet>
      <dgm:spPr/>
    </dgm:pt>
    <dgm:pt modelId="{F9799C58-A628-4E75-9DAC-6616D2E34649}" type="pres">
      <dgm:prSet presAssocID="{B2F9B3BC-1849-4A4A-BBE4-752B9B492C76}" presName="bottSpace" presStyleCnt="0"/>
      <dgm:spPr/>
    </dgm:pt>
  </dgm:ptLst>
  <dgm:cxnLst>
    <dgm:cxn modelId="{A7E7000F-0D10-4D88-844F-C9CB2A6A39DA}" srcId="{5C72703F-EB58-4B0C-8B2A-EDF2A51B2C6C}" destId="{1E293C9C-50F7-4DF0-A45F-EF6AA41E15B2}" srcOrd="1" destOrd="0" parTransId="{04936CC5-1B2F-4620-ABDF-F195956C3F4A}" sibTransId="{E019F05B-61F4-4915-9D10-5D6F328EA591}"/>
    <dgm:cxn modelId="{540FED75-CB4E-4EAD-804F-81226869B095}" type="presOf" srcId="{1E293C9C-50F7-4DF0-A45F-EF6AA41E15B2}" destId="{866F95BB-E9D9-40E2-AB9F-99D5F69BA82A}" srcOrd="0" destOrd="0" presId="urn:microsoft.com/office/officeart/2019/1/layout/PeoplePortraitsList"/>
    <dgm:cxn modelId="{4C525577-8965-4DD8-A876-005F65E1D723}" type="presOf" srcId="{B2F9B3BC-1849-4A4A-BBE4-752B9B492C76}" destId="{79C5F495-3DD9-41C8-99AE-150A333447D0}" srcOrd="0" destOrd="0" presId="urn:microsoft.com/office/officeart/2019/1/layout/PeoplePortraitsList"/>
    <dgm:cxn modelId="{103DE3A3-70BD-4C08-B354-5518A18B954E}" type="presOf" srcId="{DA3F2F2F-B5A8-4CFD-ABCE-1BC48CD913AF}" destId="{9B5C14B8-8D61-4009-9F8C-194486F530FA}" srcOrd="0" destOrd="0" presId="urn:microsoft.com/office/officeart/2019/1/layout/PeoplePortraitsList"/>
    <dgm:cxn modelId="{BB48F2B9-3F80-43D5-9223-76526A774C2D}" srcId="{5C72703F-EB58-4B0C-8B2A-EDF2A51B2C6C}" destId="{B2F9B3BC-1849-4A4A-BBE4-752B9B492C76}" srcOrd="3" destOrd="0" parTransId="{48FD486C-824F-4590-8CFC-BC1053E533DD}" sibTransId="{2946CE56-B018-4C0E-918D-0B36D170024F}"/>
    <dgm:cxn modelId="{E6EDE7CF-5B3F-4E2C-99EE-D5462F0EC9CE}" srcId="{5C72703F-EB58-4B0C-8B2A-EDF2A51B2C6C}" destId="{23CA95F9-8BCF-40C1-B842-BCFFD43632F6}" srcOrd="0" destOrd="0" parTransId="{FC4F4986-5DCD-4DC2-B7FD-2C5FABEF9979}" sibTransId="{D868EA7F-D868-4231-86D5-66D9B2DF2F62}"/>
    <dgm:cxn modelId="{307321D6-32A9-4F29-A35B-8328C6417311}" srcId="{5C72703F-EB58-4B0C-8B2A-EDF2A51B2C6C}" destId="{DA3F2F2F-B5A8-4CFD-ABCE-1BC48CD913AF}" srcOrd="2" destOrd="0" parTransId="{D4AFA5E0-6624-49A6-B10B-4FFA7483C001}" sibTransId="{038FE749-6004-418E-86C7-7C1B1D7930F4}"/>
    <dgm:cxn modelId="{DE44E4D8-C5CF-4438-860F-3C376D4D64F5}" type="presOf" srcId="{23CA95F9-8BCF-40C1-B842-BCFFD43632F6}" destId="{FDFAF16A-4FD0-49F4-8593-32E9A31A4FF7}" srcOrd="0" destOrd="0" presId="urn:microsoft.com/office/officeart/2019/1/layout/PeoplePortraitsList"/>
    <dgm:cxn modelId="{74A68EEE-876E-4134-B088-DC53246E11FE}" type="presOf" srcId="{5C72703F-EB58-4B0C-8B2A-EDF2A51B2C6C}" destId="{BF30E86D-EAFC-44CE-B56C-D7C5EC7742F3}" srcOrd="0" destOrd="0" presId="urn:microsoft.com/office/officeart/2019/1/layout/PeoplePortraitsList"/>
    <dgm:cxn modelId="{3D9D2C87-FAC6-440F-8296-405914DA77FA}" type="presParOf" srcId="{BF30E86D-EAFC-44CE-B56C-D7C5EC7742F3}" destId="{34A89649-B4A9-4A6F-8793-5A3DB37DDDA6}" srcOrd="0" destOrd="0" presId="urn:microsoft.com/office/officeart/2019/1/layout/PeoplePortraitsList"/>
    <dgm:cxn modelId="{10208EBB-3996-40BD-88FB-7743A0FCFC0C}" type="presParOf" srcId="{34A89649-B4A9-4A6F-8793-5A3DB37DDDA6}" destId="{FFB9F511-6797-4909-9D3B-89EBC96F25A8}" srcOrd="0" destOrd="0" presId="urn:microsoft.com/office/officeart/2019/1/layout/PeoplePortraitsList"/>
    <dgm:cxn modelId="{680FCFE1-C0D6-41B7-81EE-34F07569A758}" type="presParOf" srcId="{34A89649-B4A9-4A6F-8793-5A3DB37DDDA6}" destId="{73073D5B-7ADA-4F8B-AD34-0BE114905A44}" srcOrd="1" destOrd="0" presId="urn:microsoft.com/office/officeart/2019/1/layout/PeoplePortraitsList"/>
    <dgm:cxn modelId="{84E22014-947A-4B8C-A1FF-A1E4AAD40AF2}" type="presParOf" srcId="{34A89649-B4A9-4A6F-8793-5A3DB37DDDA6}" destId="{EE33220B-2292-4F19-BD6E-B7F529CD8414}" srcOrd="2" destOrd="0" presId="urn:microsoft.com/office/officeart/2019/1/layout/PeoplePortraitsList"/>
    <dgm:cxn modelId="{6B5D3C86-47CA-4D7E-A443-7DF8A6130E63}" type="presParOf" srcId="{34A89649-B4A9-4A6F-8793-5A3DB37DDDA6}" destId="{FDFAF16A-4FD0-49F4-8593-32E9A31A4FF7}" srcOrd="3" destOrd="0" presId="urn:microsoft.com/office/officeart/2019/1/layout/PeoplePortraitsList"/>
    <dgm:cxn modelId="{119527D7-3755-4E3D-BC66-7A27143BBB8B}" type="presParOf" srcId="{34A89649-B4A9-4A6F-8793-5A3DB37DDDA6}" destId="{EEB88C88-E325-43D0-B163-BFD87C897361}" srcOrd="4" destOrd="0" presId="urn:microsoft.com/office/officeart/2019/1/layout/PeoplePortraitsList"/>
    <dgm:cxn modelId="{8B410EAE-BFFA-4BD7-B4BA-16AABEF1EAA9}" type="presParOf" srcId="{34A89649-B4A9-4A6F-8793-5A3DB37DDDA6}" destId="{7D166BBB-55AF-452C-B9A0-94A1EE55FF4F}" srcOrd="5" destOrd="0" presId="urn:microsoft.com/office/officeart/2019/1/layout/PeoplePortraitsList"/>
    <dgm:cxn modelId="{02A3AE73-815E-459E-B530-44D4C95EF771}" type="presParOf" srcId="{34A89649-B4A9-4A6F-8793-5A3DB37DDDA6}" destId="{860D3358-284A-4827-88CC-2F74FF5A1E56}" srcOrd="6" destOrd="0" presId="urn:microsoft.com/office/officeart/2019/1/layout/PeoplePortraitsList"/>
    <dgm:cxn modelId="{6C30D5CD-53EE-463E-B6E2-B237F041E4C3}" type="presParOf" srcId="{BF30E86D-EAFC-44CE-B56C-D7C5EC7742F3}" destId="{0D4A0804-490F-47AA-B7FA-08C890B0D841}" srcOrd="1" destOrd="0" presId="urn:microsoft.com/office/officeart/2019/1/layout/PeoplePortraitsList"/>
    <dgm:cxn modelId="{E4C40201-6BC4-420D-A8E7-A3465911B5D7}" type="presParOf" srcId="{BF30E86D-EAFC-44CE-B56C-D7C5EC7742F3}" destId="{E40BB94D-AE1C-4F05-8AA5-E9FA9A8CCCDE}" srcOrd="2" destOrd="0" presId="urn:microsoft.com/office/officeart/2019/1/layout/PeoplePortraitsList"/>
    <dgm:cxn modelId="{DF091FE9-5356-4A17-932D-C2EAD2530E8C}" type="presParOf" srcId="{E40BB94D-AE1C-4F05-8AA5-E9FA9A8CCCDE}" destId="{1BC7C3C6-BE78-4F0A-9E69-54742F1AA0F3}" srcOrd="0" destOrd="0" presId="urn:microsoft.com/office/officeart/2019/1/layout/PeoplePortraitsList"/>
    <dgm:cxn modelId="{43A6DAE1-8229-474F-B737-E5233B5044F7}" type="presParOf" srcId="{E40BB94D-AE1C-4F05-8AA5-E9FA9A8CCCDE}" destId="{25238F18-07B8-41D8-8BD9-9F8514E8F9C4}" srcOrd="1" destOrd="0" presId="urn:microsoft.com/office/officeart/2019/1/layout/PeoplePortraitsList"/>
    <dgm:cxn modelId="{811B328F-D513-4A25-BB09-9EDD8689ED34}" type="presParOf" srcId="{E40BB94D-AE1C-4F05-8AA5-E9FA9A8CCCDE}" destId="{6FFE343B-847F-4D3F-A2F9-B95E826EC656}" srcOrd="2" destOrd="0" presId="urn:microsoft.com/office/officeart/2019/1/layout/PeoplePortraitsList"/>
    <dgm:cxn modelId="{B86088D4-B825-4152-895F-72CD7428D68F}" type="presParOf" srcId="{E40BB94D-AE1C-4F05-8AA5-E9FA9A8CCCDE}" destId="{866F95BB-E9D9-40E2-AB9F-99D5F69BA82A}" srcOrd="3" destOrd="0" presId="urn:microsoft.com/office/officeart/2019/1/layout/PeoplePortraitsList"/>
    <dgm:cxn modelId="{9DF4ADBA-E8BF-45F3-B4C1-57BC4E46838A}" type="presParOf" srcId="{E40BB94D-AE1C-4F05-8AA5-E9FA9A8CCCDE}" destId="{B22197FE-7BF1-485D-9B2D-0AD12CF41435}" srcOrd="4" destOrd="0" presId="urn:microsoft.com/office/officeart/2019/1/layout/PeoplePortraitsList"/>
    <dgm:cxn modelId="{AE599A69-85C5-4380-827C-D751478A667D}" type="presParOf" srcId="{E40BB94D-AE1C-4F05-8AA5-E9FA9A8CCCDE}" destId="{1223E777-77CB-4A9A-BF21-12B513842696}" srcOrd="5" destOrd="0" presId="urn:microsoft.com/office/officeart/2019/1/layout/PeoplePortraitsList"/>
    <dgm:cxn modelId="{F8E06700-DE35-4D59-8FE6-04C15FF36365}" type="presParOf" srcId="{E40BB94D-AE1C-4F05-8AA5-E9FA9A8CCCDE}" destId="{48A93FE3-F550-4840-B560-2DB8553BED7D}" srcOrd="6" destOrd="0" presId="urn:microsoft.com/office/officeart/2019/1/layout/PeoplePortraitsList"/>
    <dgm:cxn modelId="{B3BC6484-B724-49D7-B0A5-B96774D6C5A7}" type="presParOf" srcId="{BF30E86D-EAFC-44CE-B56C-D7C5EC7742F3}" destId="{DCDF700C-8587-4AD0-95CF-A8CEBB3AD30B}" srcOrd="3" destOrd="0" presId="urn:microsoft.com/office/officeart/2019/1/layout/PeoplePortraitsList"/>
    <dgm:cxn modelId="{123A582B-C4F8-4519-967F-856EBB9F6F06}" type="presParOf" srcId="{BF30E86D-EAFC-44CE-B56C-D7C5EC7742F3}" destId="{D5C9CF54-A3DB-4262-A188-C006BBF08A29}" srcOrd="4" destOrd="0" presId="urn:microsoft.com/office/officeart/2019/1/layout/PeoplePortraitsList"/>
    <dgm:cxn modelId="{0A329E61-D0BD-4638-AFBB-ECC1E1BB2FE5}" type="presParOf" srcId="{D5C9CF54-A3DB-4262-A188-C006BBF08A29}" destId="{EB21A753-DAF6-4914-9F97-D017DE4534D0}" srcOrd="0" destOrd="0" presId="urn:microsoft.com/office/officeart/2019/1/layout/PeoplePortraitsList"/>
    <dgm:cxn modelId="{4E8CFC80-611A-4174-A442-0AFBB471F58A}" type="presParOf" srcId="{D5C9CF54-A3DB-4262-A188-C006BBF08A29}" destId="{418E44D8-60E4-4008-9F09-1A652C62E8A6}" srcOrd="1" destOrd="0" presId="urn:microsoft.com/office/officeart/2019/1/layout/PeoplePortraitsList"/>
    <dgm:cxn modelId="{D991B0D3-565F-44D9-A83F-197781E114D0}" type="presParOf" srcId="{D5C9CF54-A3DB-4262-A188-C006BBF08A29}" destId="{51349271-76B0-4CC0-A678-325A9A4D3475}" srcOrd="2" destOrd="0" presId="urn:microsoft.com/office/officeart/2019/1/layout/PeoplePortraitsList"/>
    <dgm:cxn modelId="{7FC54EBB-A416-48DA-AADE-209AE477B46E}" type="presParOf" srcId="{D5C9CF54-A3DB-4262-A188-C006BBF08A29}" destId="{9B5C14B8-8D61-4009-9F8C-194486F530FA}" srcOrd="3" destOrd="0" presId="urn:microsoft.com/office/officeart/2019/1/layout/PeoplePortraitsList"/>
    <dgm:cxn modelId="{2DCC0C79-D17C-4625-A51E-8C6146272B0A}" type="presParOf" srcId="{D5C9CF54-A3DB-4262-A188-C006BBF08A29}" destId="{7C23080D-6185-431F-BAF8-5277AA3C0E29}" srcOrd="4" destOrd="0" presId="urn:microsoft.com/office/officeart/2019/1/layout/PeoplePortraitsList"/>
    <dgm:cxn modelId="{A2D210FF-C687-4AED-82B0-395AAD28B698}" type="presParOf" srcId="{D5C9CF54-A3DB-4262-A188-C006BBF08A29}" destId="{EE420F84-477D-4635-BEF8-66426E9A259D}" srcOrd="5" destOrd="0" presId="urn:microsoft.com/office/officeart/2019/1/layout/PeoplePortraitsList"/>
    <dgm:cxn modelId="{948ADD0E-8022-4129-AB57-AF1F16DEEC20}" type="presParOf" srcId="{D5C9CF54-A3DB-4262-A188-C006BBF08A29}" destId="{DB61A93F-5AE0-4A97-AFE4-E1EA7F61D044}" srcOrd="6" destOrd="0" presId="urn:microsoft.com/office/officeart/2019/1/layout/PeoplePortraitsList"/>
    <dgm:cxn modelId="{B37D38BA-04F9-4FDE-90E3-13C84B9D3351}" type="presParOf" srcId="{BF30E86D-EAFC-44CE-B56C-D7C5EC7742F3}" destId="{75D7FAE6-857D-40F6-B564-3F282FD27B77}" srcOrd="5" destOrd="0" presId="urn:microsoft.com/office/officeart/2019/1/layout/PeoplePortraitsList"/>
    <dgm:cxn modelId="{C9461069-5B02-4E7D-89BF-60D89C5520D1}" type="presParOf" srcId="{BF30E86D-EAFC-44CE-B56C-D7C5EC7742F3}" destId="{F836F72C-94C1-41ED-BA62-813057647F9C}" srcOrd="6" destOrd="0" presId="urn:microsoft.com/office/officeart/2019/1/layout/PeoplePortraitsList"/>
    <dgm:cxn modelId="{074A72EB-DB29-40AB-9670-D77CF64F72EE}" type="presParOf" srcId="{F836F72C-94C1-41ED-BA62-813057647F9C}" destId="{8D7BA638-A338-4090-BADA-C1ECE7868394}" srcOrd="0" destOrd="0" presId="urn:microsoft.com/office/officeart/2019/1/layout/PeoplePortraitsList"/>
    <dgm:cxn modelId="{ACF70A6D-0F45-437B-9C70-8A65D4111C5E}" type="presParOf" srcId="{F836F72C-94C1-41ED-BA62-813057647F9C}" destId="{04A8E640-7EB5-4EF2-8C83-19A3E5328324}" srcOrd="1" destOrd="0" presId="urn:microsoft.com/office/officeart/2019/1/layout/PeoplePortraitsList"/>
    <dgm:cxn modelId="{207CB733-8608-4FD4-8942-AEF56B8AD050}" type="presParOf" srcId="{F836F72C-94C1-41ED-BA62-813057647F9C}" destId="{278B038A-7223-4C22-98FA-84D16AB2359F}" srcOrd="2" destOrd="0" presId="urn:microsoft.com/office/officeart/2019/1/layout/PeoplePortraitsList"/>
    <dgm:cxn modelId="{ABBDB8AD-1D60-4A5E-A05E-58E73FB4EE6D}" type="presParOf" srcId="{F836F72C-94C1-41ED-BA62-813057647F9C}" destId="{79C5F495-3DD9-41C8-99AE-150A333447D0}" srcOrd="3" destOrd="0" presId="urn:microsoft.com/office/officeart/2019/1/layout/PeoplePortraitsList"/>
    <dgm:cxn modelId="{4C2F2B28-9C3F-433B-AB15-CE2605DCD325}" type="presParOf" srcId="{F836F72C-94C1-41ED-BA62-813057647F9C}" destId="{0D329E5F-B8D6-4027-B396-6AF7DD7D0537}" srcOrd="4" destOrd="0" presId="urn:microsoft.com/office/officeart/2019/1/layout/PeoplePortraitsList"/>
    <dgm:cxn modelId="{A3CD0915-11F1-4C29-91BA-EF724E1525A8}" type="presParOf" srcId="{F836F72C-94C1-41ED-BA62-813057647F9C}" destId="{5A7600AF-A34B-4D03-B3D6-B3C760AE8E06}" srcOrd="5" destOrd="0" presId="urn:microsoft.com/office/officeart/2019/1/layout/PeoplePortraitsList"/>
    <dgm:cxn modelId="{82E4B52A-F0D2-438B-8CA3-5A6EB2771E78}" type="presParOf" srcId="{F836F72C-94C1-41ED-BA62-813057647F9C}" destId="{F9799C58-A628-4E75-9DAC-6616D2E34649}" srcOrd="6" destOrd="0" presId="urn:microsoft.com/office/officeart/2019/1/layout/PeoplePortraitsList"/>
  </dgm:cxnLst>
  <dgm:bg/>
  <dgm:whole/>
  <dgm:extLst>
    <a:ext uri="http://schemas.microsoft.com/office/drawing/2008/diagram">
      <dsp:dataModelExt xmlns:dsp="http://schemas.microsoft.com/office/drawing/2008/diagram" relId="rId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73D5B-7ADA-4F8B-AD34-0BE114905A44}">
      <dsp:nvSpPr>
        <dsp:cNvPr id="0" name=""/>
        <dsp:cNvSpPr/>
      </dsp:nvSpPr>
      <dsp:spPr>
        <a:xfrm>
          <a:off x="961626" y="330176"/>
          <a:ext cx="2593142" cy="219553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FAF16A-4FD0-49F4-8593-32E9A31A4FF7}">
      <dsp:nvSpPr>
        <dsp:cNvPr id="0" name=""/>
        <dsp:cNvSpPr/>
      </dsp:nvSpPr>
      <dsp:spPr>
        <a:xfrm>
          <a:off x="1348348" y="2391962"/>
          <a:ext cx="1835736" cy="341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11200">
            <a:lnSpc>
              <a:spcPct val="100000"/>
            </a:lnSpc>
            <a:spcBef>
              <a:spcPct val="0"/>
            </a:spcBef>
            <a:spcAft>
              <a:spcPct val="35000"/>
            </a:spcAft>
            <a:buNone/>
            <a:defRPr b="1" spc="20">
              <a:latin typeface="+mj-lt"/>
            </a:defRPr>
          </a:pPr>
          <a:r>
            <a:rPr lang="ja-JP" altLang="en-US" sz="1600" kern="1200" noProof="0">
              <a:solidFill>
                <a:sysClr val="windowText" lastClr="000000"/>
              </a:solidFill>
              <a:latin typeface="Meiryo UI" panose="020B0604030504040204" pitchFamily="50" charset="-128"/>
              <a:ea typeface="Meiryo UI" panose="020B0604030504040204" pitchFamily="50" charset="-128"/>
            </a:rPr>
            <a:t>サディ</a:t>
          </a:r>
          <a:br>
            <a:rPr lang="ja-JP" altLang="en-US" sz="1600" kern="1200" noProof="0">
              <a:solidFill>
                <a:sysClr val="windowText" lastClr="000000"/>
              </a:solidFill>
              <a:latin typeface="Meiryo UI" panose="020B0604030504040204" pitchFamily="50" charset="-128"/>
              <a:ea typeface="Meiryo UI" panose="020B0604030504040204" pitchFamily="50" charset="-128"/>
            </a:rPr>
          </a:br>
          <a:r>
            <a:rPr lang="ja-JP" altLang="en-US" sz="1600" kern="1200" noProof="0">
              <a:solidFill>
                <a:sysClr val="windowText" lastClr="000000"/>
              </a:solidFill>
              <a:latin typeface="Meiryo UI" panose="020B0604030504040204" pitchFamily="50" charset="-128"/>
              <a:ea typeface="Meiryo UI" panose="020B0604030504040204" pitchFamily="50" charset="-128"/>
            </a:rPr>
            <a:t>パン屋</a:t>
          </a:r>
          <a:endParaRPr lang="ja-JP" altLang="en-US" sz="1600" b="0" kern="1200" noProof="0" dirty="0">
            <a:solidFill>
              <a:sysClr val="windowText" lastClr="000000"/>
            </a:solidFill>
            <a:latin typeface="Meiryo UI" panose="020B0604030504040204" pitchFamily="50" charset="-128"/>
            <a:ea typeface="Meiryo UI" panose="020B0604030504040204" pitchFamily="50" charset="-128"/>
          </a:endParaRPr>
        </a:p>
      </dsp:txBody>
      <dsp:txXfrm>
        <a:off x="1348348" y="2391962"/>
        <a:ext cx="1835736" cy="341038"/>
      </dsp:txXfrm>
    </dsp:sp>
    <dsp:sp modelId="{7D166BBB-55AF-452C-B9A0-94A1EE55FF4F}">
      <dsp:nvSpPr>
        <dsp:cNvPr id="0" name=""/>
        <dsp:cNvSpPr/>
      </dsp:nvSpPr>
      <dsp:spPr>
        <a:xfrm>
          <a:off x="1348348" y="2717725"/>
          <a:ext cx="1835736" cy="422492"/>
        </a:xfrm>
        <a:prstGeom prst="rect">
          <a:avLst/>
        </a:prstGeom>
        <a:noFill/>
        <a:ln>
          <a:noFill/>
        </a:ln>
        <a:effectLst/>
      </dsp:spPr>
      <dsp:style>
        <a:lnRef idx="0">
          <a:scrgbClr r="0" g="0" b="0"/>
        </a:lnRef>
        <a:fillRef idx="0">
          <a:scrgbClr r="0" g="0" b="0"/>
        </a:fillRef>
        <a:effectRef idx="0">
          <a:scrgbClr r="0" g="0" b="0"/>
        </a:effectRef>
        <a:fontRef idx="minor"/>
      </dsp:style>
    </dsp:sp>
    <dsp:sp modelId="{25238F18-07B8-41D8-8BD9-9F8514E8F9C4}">
      <dsp:nvSpPr>
        <dsp:cNvPr id="0" name=""/>
        <dsp:cNvSpPr/>
      </dsp:nvSpPr>
      <dsp:spPr>
        <a:xfrm>
          <a:off x="3884042" y="310014"/>
          <a:ext cx="2244042" cy="205202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6F95BB-E9D9-40E2-AB9F-99D5F69BA82A}">
      <dsp:nvSpPr>
        <dsp:cNvPr id="0" name=""/>
        <dsp:cNvSpPr/>
      </dsp:nvSpPr>
      <dsp:spPr>
        <a:xfrm>
          <a:off x="4088194" y="2391962"/>
          <a:ext cx="1835736" cy="341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11200">
            <a:lnSpc>
              <a:spcPct val="100000"/>
            </a:lnSpc>
            <a:spcBef>
              <a:spcPct val="0"/>
            </a:spcBef>
            <a:spcAft>
              <a:spcPct val="35000"/>
            </a:spcAft>
            <a:buNone/>
            <a:defRPr b="1" spc="20">
              <a:latin typeface="+mj-lt"/>
            </a:defRPr>
          </a:pPr>
          <a:r>
            <a:rPr lang="ja-JP" altLang="en-US" sz="1600" kern="1200" noProof="0">
              <a:solidFill>
                <a:schemeClr val="tx1"/>
              </a:solidFill>
              <a:latin typeface="Meiryo UI" panose="020B0604030504040204" pitchFamily="50" charset="-128"/>
              <a:ea typeface="Meiryo UI" panose="020B0604030504040204" pitchFamily="50" charset="-128"/>
            </a:rPr>
            <a:t>ボブ</a:t>
          </a:r>
          <a:br>
            <a:rPr lang="ja-JP" altLang="en-US" sz="1600" kern="1200" noProof="0">
              <a:solidFill>
                <a:schemeClr val="tx1"/>
              </a:solidFill>
              <a:latin typeface="Meiryo UI" panose="020B0604030504040204" pitchFamily="50" charset="-128"/>
              <a:ea typeface="Meiryo UI" panose="020B0604030504040204" pitchFamily="50" charset="-128"/>
            </a:rPr>
          </a:br>
          <a:r>
            <a:rPr lang="ja-JP" altLang="en-US" sz="1600" kern="1200" noProof="0">
              <a:solidFill>
                <a:schemeClr val="tx1"/>
              </a:solidFill>
              <a:latin typeface="Meiryo UI" panose="020B0604030504040204" pitchFamily="50" charset="-128"/>
              <a:ea typeface="Meiryo UI" panose="020B0604030504040204" pitchFamily="50" charset="-128"/>
            </a:rPr>
            <a:t>ニート</a:t>
          </a:r>
          <a:endParaRPr lang="ja-JP" altLang="en-US" sz="1600" b="0" kern="1200" noProof="0" dirty="0">
            <a:solidFill>
              <a:schemeClr val="tx1"/>
            </a:solidFill>
            <a:latin typeface="Meiryo UI" panose="020B0604030504040204" pitchFamily="50" charset="-128"/>
            <a:ea typeface="Meiryo UI" panose="020B0604030504040204" pitchFamily="50" charset="-128"/>
          </a:endParaRPr>
        </a:p>
      </dsp:txBody>
      <dsp:txXfrm>
        <a:off x="4088194" y="2391962"/>
        <a:ext cx="1835736" cy="341038"/>
      </dsp:txXfrm>
    </dsp:sp>
    <dsp:sp modelId="{1223E777-77CB-4A9A-BF21-12B513842696}">
      <dsp:nvSpPr>
        <dsp:cNvPr id="0" name=""/>
        <dsp:cNvSpPr/>
      </dsp:nvSpPr>
      <dsp:spPr>
        <a:xfrm>
          <a:off x="4088194" y="2717725"/>
          <a:ext cx="1835736" cy="422492"/>
        </a:xfrm>
        <a:prstGeom prst="rect">
          <a:avLst/>
        </a:prstGeom>
        <a:noFill/>
        <a:ln>
          <a:noFill/>
        </a:ln>
        <a:effectLst/>
      </dsp:spPr>
      <dsp:style>
        <a:lnRef idx="0">
          <a:scrgbClr r="0" g="0" b="0"/>
        </a:lnRef>
        <a:fillRef idx="0">
          <a:scrgbClr r="0" g="0" b="0"/>
        </a:fillRef>
        <a:effectRef idx="0">
          <a:scrgbClr r="0" g="0" b="0"/>
        </a:effectRef>
        <a:fontRef idx="minor"/>
      </dsp:style>
    </dsp:sp>
    <dsp:sp modelId="{418E44D8-60E4-4008-9F09-1A652C62E8A6}">
      <dsp:nvSpPr>
        <dsp:cNvPr id="0" name=""/>
        <dsp:cNvSpPr/>
      </dsp:nvSpPr>
      <dsp:spPr>
        <a:xfrm>
          <a:off x="6534627" y="503446"/>
          <a:ext cx="1665158" cy="1665158"/>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5C14B8-8D61-4009-9F8C-194486F530FA}">
      <dsp:nvSpPr>
        <dsp:cNvPr id="0" name=""/>
        <dsp:cNvSpPr/>
      </dsp:nvSpPr>
      <dsp:spPr>
        <a:xfrm>
          <a:off x="6449338" y="2391962"/>
          <a:ext cx="1835736" cy="341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11200">
            <a:lnSpc>
              <a:spcPct val="100000"/>
            </a:lnSpc>
            <a:spcBef>
              <a:spcPct val="0"/>
            </a:spcBef>
            <a:spcAft>
              <a:spcPct val="35000"/>
            </a:spcAft>
            <a:buNone/>
            <a:defRPr b="1" spc="20">
              <a:latin typeface="+mj-lt"/>
            </a:defRPr>
          </a:pPr>
          <a:r>
            <a:rPr lang="ja-JP" altLang="en-US" sz="1600" kern="1200" noProof="0">
              <a:solidFill>
                <a:schemeClr val="tx1"/>
              </a:solidFill>
              <a:latin typeface="Meiryo UI" panose="020B0604030504040204" pitchFamily="50" charset="-128"/>
              <a:ea typeface="Meiryo UI" panose="020B0604030504040204" pitchFamily="50" charset="-128"/>
            </a:rPr>
            <a:t>マイク</a:t>
          </a:r>
          <a:br>
            <a:rPr lang="ja-JP" altLang="en-US" sz="1600" kern="1200" noProof="0">
              <a:solidFill>
                <a:schemeClr val="tx1"/>
              </a:solidFill>
              <a:latin typeface="Meiryo UI" panose="020B0604030504040204" pitchFamily="50" charset="-128"/>
              <a:ea typeface="Meiryo UI" panose="020B0604030504040204" pitchFamily="50" charset="-128"/>
            </a:rPr>
          </a:br>
          <a:r>
            <a:rPr lang="ja-JP" altLang="en-US" sz="1600" kern="1200" noProof="0">
              <a:solidFill>
                <a:schemeClr val="tx1"/>
              </a:solidFill>
              <a:latin typeface="Meiryo UI" panose="020B0604030504040204" pitchFamily="50" charset="-128"/>
              <a:ea typeface="Meiryo UI" panose="020B0604030504040204" pitchFamily="50" charset="-128"/>
            </a:rPr>
            <a:t>靴屋</a:t>
          </a:r>
          <a:endParaRPr lang="ja-JP" altLang="en-US" sz="1600" b="0" kern="1200" noProof="0" dirty="0">
            <a:solidFill>
              <a:schemeClr val="tx1"/>
            </a:solidFill>
            <a:latin typeface="Meiryo UI" panose="020B0604030504040204" pitchFamily="50" charset="-128"/>
            <a:ea typeface="Meiryo UI" panose="020B0604030504040204" pitchFamily="50" charset="-128"/>
          </a:endParaRPr>
        </a:p>
      </dsp:txBody>
      <dsp:txXfrm>
        <a:off x="6449338" y="2391962"/>
        <a:ext cx="1835736" cy="341038"/>
      </dsp:txXfrm>
    </dsp:sp>
    <dsp:sp modelId="{EE420F84-477D-4635-BEF8-66426E9A259D}">
      <dsp:nvSpPr>
        <dsp:cNvPr id="0" name=""/>
        <dsp:cNvSpPr/>
      </dsp:nvSpPr>
      <dsp:spPr>
        <a:xfrm>
          <a:off x="6708195" y="2103991"/>
          <a:ext cx="1835736" cy="422492"/>
        </a:xfrm>
        <a:prstGeom prst="rect">
          <a:avLst/>
        </a:prstGeom>
        <a:noFill/>
        <a:ln>
          <a:noFill/>
        </a:ln>
        <a:effectLst/>
      </dsp:spPr>
      <dsp:style>
        <a:lnRef idx="0">
          <a:scrgbClr r="0" g="0" b="0"/>
        </a:lnRef>
        <a:fillRef idx="0">
          <a:scrgbClr r="0" g="0" b="0"/>
        </a:fillRef>
        <a:effectRef idx="0">
          <a:scrgbClr r="0" g="0" b="0"/>
        </a:effectRef>
        <a:fontRef idx="minor"/>
      </dsp:style>
    </dsp:sp>
    <dsp:sp modelId="{04A8E640-7EB5-4EF2-8C83-19A3E5328324}">
      <dsp:nvSpPr>
        <dsp:cNvPr id="0" name=""/>
        <dsp:cNvSpPr/>
      </dsp:nvSpPr>
      <dsp:spPr>
        <a:xfrm rot="10800000" flipV="1">
          <a:off x="8690499" y="661329"/>
          <a:ext cx="1538606" cy="153322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0000" b="-40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C5F495-3DD9-41C8-99AE-150A333447D0}">
      <dsp:nvSpPr>
        <dsp:cNvPr id="0" name=""/>
        <dsp:cNvSpPr/>
      </dsp:nvSpPr>
      <dsp:spPr>
        <a:xfrm>
          <a:off x="8606329" y="2391962"/>
          <a:ext cx="1835736" cy="341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711200">
            <a:lnSpc>
              <a:spcPct val="100000"/>
            </a:lnSpc>
            <a:spcBef>
              <a:spcPct val="0"/>
            </a:spcBef>
            <a:spcAft>
              <a:spcPct val="35000"/>
            </a:spcAft>
            <a:buNone/>
            <a:defRPr b="1" spc="20">
              <a:latin typeface="+mj-lt"/>
            </a:defRPr>
          </a:pPr>
          <a:r>
            <a:rPr lang="ja-JP" altLang="en-US" sz="1600" kern="1200" noProof="0">
              <a:solidFill>
                <a:schemeClr val="tx1"/>
              </a:solidFill>
              <a:latin typeface="Meiryo UI" panose="020B0604030504040204" pitchFamily="50" charset="-128"/>
              <a:ea typeface="Meiryo UI" panose="020B0604030504040204" pitchFamily="50" charset="-128"/>
            </a:rPr>
            <a:t>リサ</a:t>
          </a:r>
          <a:endParaRPr lang="ja-JP" altLang="en-US" sz="1600" b="0" kern="1200" noProof="0" dirty="0">
            <a:solidFill>
              <a:schemeClr val="tx1"/>
            </a:solidFill>
            <a:latin typeface="Meiryo UI" panose="020B0604030504040204" pitchFamily="50" charset="-128"/>
            <a:ea typeface="Meiryo UI" panose="020B0604030504040204" pitchFamily="50" charset="-128"/>
          </a:endParaRPr>
        </a:p>
      </dsp:txBody>
      <dsp:txXfrm>
        <a:off x="8606329" y="2391962"/>
        <a:ext cx="1835736" cy="341038"/>
      </dsp:txXfrm>
    </dsp:sp>
    <dsp:sp modelId="{5A7600AF-A34B-4D03-B3D6-B3C760AE8E06}">
      <dsp:nvSpPr>
        <dsp:cNvPr id="0" name=""/>
        <dsp:cNvSpPr/>
      </dsp:nvSpPr>
      <dsp:spPr>
        <a:xfrm>
          <a:off x="8639721" y="2687255"/>
          <a:ext cx="1835736" cy="422492"/>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9/1/layout/PeoplePortraitsList">
  <dgm:title val="人物肖像リスト"/>
  <dgm:desc val="人物肖像リスト"/>
  <dgm:catLst>
    <dgm:cat type="list"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dgm:constr type="w" for="ch" forName="compNode" refType="h" refFor="ch" refForName="compNode" fact="0.55000000000000004"/>
      <dgm:constr type="w" for="ch" forName="sibTrans" refType="w" refFor="ch" refForName="compNode" fact="0.17499999999999999"/>
      <dgm:constr type="primFontSz" for="des" forName="nameTx" val="18"/>
      <dgm:constr type="primFontSz" for="des" forName="desTx" refType="primFontSz" refFor="des" refForName="nameTx" op="lte" fact="0.75"/>
      <dgm:constr type="h" for="des" forName="topSpace" op="equ"/>
      <dgm:constr type="h" for="des" forName="compNode" op="equ"/>
      <dgm:constr type="h" for="des" forName="photoElip" op="equ"/>
      <dgm:constr type="w" for="des" forName="photoElip" op="equ"/>
      <dgm:constr type="l" for="des" forName="photoElip" op="equ"/>
      <dgm:constr type="h" for="des" forName="iconSpace" op="equ"/>
      <dgm:constr type="h" for="des" forName="nameTx" op="equ"/>
      <dgm:constr type="h" for="des" forName="txSpace" op="equ"/>
      <dgm:constr type="h" for="des" forName="desTx" op="equ"/>
      <dgm:constr type="h" for="des" forName="bottSpace"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topSpace" refType="w"/>
          <dgm:constr type="h" for="ch" forName="topSpace" refType="h" fact="0.187"/>
          <dgm:constr type="l" for="ch" forName="topSpace"/>
          <dgm:constr type="w" for="ch" forName="photoElip" refType="h" refFor="ch" refForName="photoElip"/>
          <dgm:constr type="h" for="ch" forName="photoElip" val="46.774999999999999"/>
          <dgm:constr type="t" for="ch" forName="photoElip" refType="b" refFor="ch" refForName="topSpace"/>
          <dgm:constr type="ctrX" for="ch" forName="photoElip" refType="w" fact="0.5"/>
          <dgm:constr type="w" for="ch" forName="iconSpace" refType="w"/>
          <dgm:constr type="h" for="ch" forName="iconSpace" refType="h" fact="7.4999999999999997e-002"/>
          <dgm:constr type="l" for="ch" forName="iconSpace"/>
          <dgm:constr type="t" for="ch" forName="iconSpace" refType="b" refFor="ch" refForName="photoElip"/>
          <dgm:constr type="w" for="ch" forName="nameTx" refType="w"/>
          <dgm:constr type="h" for="ch" forName="nameTx" refType="h" fact="0.112"/>
          <dgm:constr type="l" for="ch" forName="nameTx"/>
          <dgm:constr type="t" for="ch" forName="nameTx" refType="b" refFor="ch" refForName="iconSpace"/>
          <dgm:constr type="h" for="ch" forName="txSpace" refType="h" fact="1.4999999999999999e-002"/>
          <dgm:constr type="w" for="ch" forName="txSpace" refType="w"/>
          <dgm:constr type="l" for="ch" forName="txSpace"/>
          <dgm:constr type="t" for="ch" forName="txSpace" refType="b" refFor="ch" refForName="nameTx"/>
          <dgm:constr type="w" for="ch" forName="desTx" refType="w"/>
          <dgm:constr type="l" for="ch" forName="desTx"/>
          <dgm:constr type="h" for="ch" forName="desTx" refType="h" fact="0.13875000000000001"/>
          <dgm:constr type="t" for="ch" forName="desTx" refType="b" refFor="ch" refForName="txSpace"/>
          <dgm:constr type="w" for="ch" forName="bottSpace" refType="w"/>
          <dgm:constr type="h" for="ch" forName="bottSpace" refType="h" fact="6.7000000000000004e-002"/>
          <dgm:constr type="l" for="ch" forName="bottSpace"/>
          <dgm:constr type="t" for="ch" forName="bottSpace" refType="b" refFor="ch" refForName="desTx"/>
        </dgm:constrLst>
        <dgm:ruleLst>
          <dgm:rule type="h" val="INF" fact="NaN" max="NaN"/>
        </dgm:ruleLst>
        <dgm:layoutNode name="topSpace">
          <dgm:alg type="sp"/>
          <dgm:shape xmlns:r="http://schemas.openxmlformats.org/officeDocument/2006/relationships" r:blip="">
            <dgm:adjLst/>
          </dgm:shape>
          <dgm:presOf/>
          <dgm:constrLst/>
          <dgm:ruleLst/>
        </dgm:layoutNode>
        <dgm:layoutNode name="photoElip" styleLbl="node1">
          <dgm:alg type="sp"/>
          <dgm:shape xmlns:r="http://schemas.openxmlformats.org/officeDocument/2006/relationships" type="ellipse"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nameTx" styleLbl="revTx">
          <dgm:varLst>
            <dgm:chMax val="0"/>
            <dgm:chPref val="0"/>
          </dgm:varLst>
          <dgm:alg type="tx">
            <dgm:param type="txAnchorVert" val="t"/>
            <dgm:param type="txAnchorHorzCh" val="ct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HorzCh" val="ctr"/>
            <dgm:param type="txAnchorVert" val="t"/>
          </dgm:alg>
          <dgm:shape xmlns:r="http://schemas.openxmlformats.org/officeDocument/2006/relationships" type="rect" r:blip="">
            <dgm:adjLst/>
          </dgm:shape>
          <dgm:presOf axis="des" ptType="node"/>
          <dgm:constrLst>
            <dgm:constr type="primFontSz" val="13"/>
            <dgm:constr type="secFontSz" refType="primFontSz"/>
            <dgm:constr type="lMarg"/>
            <dgm:constr type="rMarg"/>
            <dgm:constr type="tMarg"/>
            <dgm:constr type="bMarg"/>
          </dgm:constrLst>
          <dgm:ruleLst>
            <dgm:rule type="primFontSz" val="13" fact="NaN" max="NaN"/>
            <dgm:rule type="h" val="INF" fact="NaN" max="NaN"/>
          </dgm:ruleLst>
        </dgm:layoutNode>
        <dgm:layoutNode name="bottSpace">
          <dgm:alg type="sp"/>
          <dgm:shape xmlns:r="http://schemas.openxmlformats.org/officeDocument/2006/relationships" r:blip="">
            <dgm:adjLst/>
          </dgm:shape>
          <dgm:presOf/>
          <dgm:constrLst/>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183"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latin typeface="Meiryo UI" panose="020B0604030504040204" pitchFamily="50" charset="-128"/>
              <a:ea typeface="Meiryo UI" panose="020B0604030504040204" pitchFamily="50" charset="-128"/>
            </a:endParaRPr>
          </a:p>
        </p:txBody>
      </p:sp>
      <p:sp>
        <p:nvSpPr>
          <p:cNvPr id="1184"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AC6B36-02E5-4C95-B1EC-7665DDAE9DFA}" type="datetime1">
              <a:rPr kumimoji="1" lang="ja-JP" altLang="en-US" smtClean="0">
                <a:latin typeface="Meiryo UI" panose="020B0604030504040204" pitchFamily="50" charset="-128"/>
                <a:ea typeface="Meiryo UI" panose="020B0604030504040204" pitchFamily="50" charset="-128"/>
              </a:rPr>
              <a:t>2022/12/13</a:t>
            </a:fld>
            <a:endParaRPr kumimoji="1" lang="ja-JP" altLang="en-US" dirty="0">
              <a:latin typeface="Meiryo UI" panose="020B0604030504040204" pitchFamily="50" charset="-128"/>
              <a:ea typeface="Meiryo UI" panose="020B0604030504040204" pitchFamily="50" charset="-128"/>
            </a:endParaRPr>
          </a:p>
        </p:txBody>
      </p:sp>
      <p:sp>
        <p:nvSpPr>
          <p:cNvPr id="1185"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latin typeface="Meiryo UI" panose="020B0604030504040204" pitchFamily="50" charset="-128"/>
              <a:ea typeface="Meiryo UI" panose="020B0604030504040204" pitchFamily="50" charset="-128"/>
            </a:endParaRPr>
          </a:p>
        </p:txBody>
      </p:sp>
      <p:sp>
        <p:nvSpPr>
          <p:cNvPr id="1186"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572721-6FBE-4C7D-87E2-BFBFD4C13FB2}" type="slidenum">
              <a:rPr kumimoji="1" lang="en-US" altLang="ja-JP" smtClean="0">
                <a:latin typeface="Meiryo UI" panose="020B0604030504040204" pitchFamily="50" charset="-128"/>
                <a:ea typeface="Meiryo UI" panose="020B0604030504040204" pitchFamily="50" charset="-128"/>
              </a:rPr>
              <a:t>‹#›</a:t>
            </a:fld>
            <a:endParaRPr kumimoji="1"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31746246"/>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19T02:35:28.8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1 331,'18'-1,"0"-1,-1-1,33-9,32-5,-26 13,0 2,0 3,1 2,104 19,-85-12,0-3,0-3,89-7,-29 0,601 3,-668-3,106-20,-91 10,105-22,-45-1,-105 24,0 2,78-10,236 17,-175 6,1489-3,-1608 4,0 2,0 2,0 4,74 23,-42-11,-45-13,1-3,84 3,94-12,-110-2,100 5,169-7,-180-22,130 16,-295 5,0-2,-1-1,0-2,0-1,68-34,26-8,-129 53,0 0,0 0,0 0,0 0,0-1,0 1,-1-1,1 0,0 0,-1 0,1 0,2-4,-4 4,0 0,-1 0,1 1,0-1,-1 0,1 0,-1 0,0 0,0 0,1 0,-1 0,0 0,-1 0,1 0,0 0,-1 0,1 0,-1 0,-1-4,-16-33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19T03:21:39.1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1 147,'22'-1,"0"-2,0 0,0-2,33-10,32-7,5 9,127-2,97 17,-98 2,-168-7,1-3,-1-1,51-14,-50 9,2 2,85-5,-78 13,0 3,0 3,-1 2,0 3,78 22,-90-20,87 11,-28-7,-50-7,90 0,31 3,-5 6,310-10,-260-10,-65 1,177 5,-212 15,-79-11,65 4,732-9,-400-4,827 2,-970 18,-4 0,490-19,-744-1,74-14,14-1,-93 17,0 1,0 1,0 2,38 9,19 6,0-5,136 5,-200-18,-1 2,44 10,-40-7,51 5,-26-12,0-2,62-11,29-3,-112 15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3T05:37:37.387"/>
    </inkml:context>
    <inkml:brush xml:id="br0">
      <inkml:brushProperty name="width" value="0.05" units="cm"/>
      <inkml:brushProperty name="height" value="0.05" units="cm"/>
    </inkml:brush>
  </inkml:definitions>
  <inkml:trace contextRef="#ctx0" brushRef="#br0">3 0 24575,'-2'139'0,"5"154"0,21-152 0,-16-105 0,-3-16 0,0-1 0,2 0 0,1 0 0,0 0 0,1-1 0,1 0 0,13 17 0,0 6 0,34 80 0,-31-34 0,-21-66 0,0-1 0,16 38 0,-10-31 0,-1 1 0,9 39 0,-11-36 0,21 55 0,-9-37 0,-11-27 0,1 0 0,0 0 0,21 31 0,21 29 0,56 117 0,-24-40 0,27 20 0,-80-119 0,-25-44 0,2-2 0,-1 1 0,2-1 0,16 22 0,24 22 0,-32-36 0,0-1 0,1-2 0,1 0 0,1 0 0,35 24 0,0-7 0,-20-12 0,2-1 0,48 22 0,-57-31 0,0 1 0,38 28 0,33 19 0,65 36 0,-19-11 0,-110-68 0,-15-7 0,1-1 0,0-1 0,25 8 0,-40-16 0,1-1 0,-1 1 0,1-1 0,-1 0 0,1 0 0,0-1 0,0 0 0,-1-1 0,1 1 0,0-1 0,-1 0 0,1-1 0,0 1 0,-1-1 0,8-4 0,-2 0 0,0 0 0,-1 0 0,1-2 0,-2 1 0,1-1 0,-1-1 0,0 0 0,-1 0 0,0-1 0,-1 0 0,0 0 0,0-1 0,-1 0 0,-1-1 0,8-17 0,-9 17 0,1 0 0,0 0 0,1 1 0,0 0 0,1 0 0,0 1 0,0 0 0,1 0 0,11-8 0,-10 7 0,0 0 0,-1 0 0,0-1 0,-1 0 0,0-1 0,7-16 0,28-41 0,-33 55 0,0 0 0,-1 0 0,0 0 0,-2-1 0,0-1 0,0 1 0,-2-1 0,0 0 0,-1 0 0,0-1 0,-2 1 0,0-1 0,-1 0 0,-2-31 0,2-29 0,-5-96 0,2 168 0,1-1 0,0 1 0,-1 0 0,0 0 0,-1 0 0,0 0 0,1 1 0,-2-1 0,-4-6 0,-41-48 0,30 38 0,-143-154 0,140 156 0,-1 0 0,-1 2 0,0 1 0,-2 0 0,0 2 0,-53-23 0,62 31 0,-1 1 0,0 0 0,0 1 0,0 1 0,0 1 0,-1 1 0,1 0 0,-1 1 0,0 1 0,1 1 0,-1 1 0,-24 5 0,27-2 0,1 1 0,0 1 0,0 1 0,0 0 0,-18 14 0,-22 12 0,45-27 0,0 0 0,0 1 0,1 0 0,0 0 0,1 1 0,0 0 0,0 1 0,-12 20 0,10-15 0,-1-1 0,0 0 0,-18 17 0,20-21 0,1 0 0,-1 1 0,2 0 0,0 0 0,0 1 0,1 0 0,-6 16 0,-22 38 0,22-48 0,0 1 0,1 1 0,1-1 0,1 2 0,1-1 0,0 1 0,2 1 0,0-1 0,2 1 0,0 0 0,-1 34 0,9 338 0,-4-382 0,1 0 0,1-1 0,0 1 0,0-1 0,1 0 0,0 0 0,9 19 0,45 71 0,-7-14 0,0 5 0,-31-61 0,-2 2 0,21 51 0,-26-54 0,2-1 0,0-1 0,2 0 0,34 43 0,4 8 0,-46-68 0,1-1 0,1 0 0,0-1 0,0 0 0,1 0 0,0-1 0,0 0 0,1-1 0,0 0 0,0-1 0,18 6 0,-12-4 0,0 1 0,0 0 0,-1 2 0,22 16 0,-11-4 0,1-3 0,59 33 0,-58-36 0,51 39 0,-61-40 0,2-1 0,-1 0 0,33 14 0,-11-6 0,0 1 0,-2 3 0,-1 1 0,43 39 0,-34-26 0,86 54 0,-86-62 0,-2 2 0,-2 1 0,50 53 0,-12-11 0,-28-27 0,-24-21 0,48 37 0,-55-52 0,1-2 0,0 0 0,32 11 0,44 22 0,474 263 0,-514-276 0,65 41 0,-94-55 0,2 0 0,53 20 0,-44-13 0,-42-26 0,0 1 0,0 0 0,-1-1 0,1 1 0,0 0 0,-1-1 0,1 1 0,-1 0 0,1 0 0,-1-1 0,1 1 0,-1 0 0,0 0 0,1 0 0,-1 0 0,0 0 0,0-1 0,0 1 0,1 2 0,-2-2 0,1 0 0,-1 0 0,1 0 0,-1 0 0,0 0 0,1-1 0,-1 1 0,0 0 0,0 0 0,1-1 0,-1 1 0,0 0 0,0-1 0,0 1 0,0-1 0,0 1 0,0-1 0,0 1 0,0-1 0,0 0 0,0 0 0,-1 1 0,-25 4 0,1-1 0,0-1 0,-1-1 0,0-1 0,-49-5 0,3 1 0,36 2 0,-63-8 0,91 7 0,-1 1 0,1-2 0,-1 1 0,1-1 0,0-1 0,0 1 0,0-2 0,1 1 0,0-1 0,-1 0 0,-13-13 0,20 17 0,0-1 0,1 1 0,-1 0 0,1-1 0,-1 1 0,1-1 0,-1 1 0,1-1 0,0 0 0,0 0 0,0 1 0,0-1 0,0 0 0,0 0 0,1 0 0,-1 0 0,1 0 0,-1 0 0,1 0 0,0 0 0,0 0 0,0-1 0,0 1 0,0 0 0,0 0 0,0 0 0,1 0 0,-1 0 0,1 0 0,0 0 0,-1 0 0,1 0 0,0 0 0,0 1 0,3-5 0,3 0 0,0-1 0,0 1 0,1 1 0,0-1 0,0 1 0,14-6 0,18-13 0,-28 14 0,-2 0 0,1-1 0,-2-1 0,15-20 0,24-29 0,-31 43 0,0-2 0,-2 0 0,18-33 0,21-26 0,-34 49 0,-18 24 0,1 1 0,0 0 0,0 0 0,1 0 0,-1 1 0,1-1 0,0 1 0,0 0 0,1 0 0,-1 0 0,7-4 0,-10 8 0,0 0 0,0 1 0,1-1 0,-1 0 0,0 0 0,0 1 0,0-1 0,0 1 0,0-1 0,0 1 0,0-1 0,0 1 0,0 0 0,0 0 0,-1-1 0,1 1 0,0 0 0,0 0 0,-1 0 0,1 0 0,0 0 0,-1 0 0,1 0 0,-1 0 0,1 0 0,-1 0 0,1 1 0,14 35 0,-14-35 0,11 26 0,1 0 0,22 34 0,-20-36 0,-1-1 0,19 50 0,-23-45 0,-2 0 0,0 0 0,-2 0 0,-2 1 0,0 0 0,-2 32 0,-2-6 0,-8-80 0,-1 1 0,-1 0 0,-1 1 0,-16-24 0,17 29 0,0 0 0,-13-34 0,17 35 0,-1 1 0,0 0 0,-1 0 0,-17-24 0,4 10 0,16 20 0,-1 0 0,1 1 0,-1 0 0,-1 0 0,-7-6 0,12 11 0,0 1 0,0 0 0,0-1 0,0 1 0,-1 0 0,1 0 0,0 0 0,-1 1 0,1-1 0,-1 0 0,1 1 0,-1 0 0,1-1 0,-1 1 0,1 0 0,-1 0 0,1 1 0,-1-1 0,1 0 0,-1 1 0,1 0 0,0-1 0,-4 3 0,-4 1 0,1 0 0,-1 1 0,1 0 0,0 1 0,1 0 0,0 0 0,0 1 0,0 0 0,1 1 0,0-1 0,0 1 0,1 1 0,0-1 0,0 1 0,1 0 0,0 0 0,1 1 0,0 0 0,-5 16 0,-5 6 0,4-26 0,2-20 0,5-11 0,0-48 0,3 33 0,0 34 0,1 12 0,-2 26 0,0-21 0,1 0 0,0-1 0,0 1 0,1 0 0,1-1 0,4 17 0,-6-27 0,0 1 0,0-1 0,1 0 0,-1 1 0,0-1 0,1 1 0,-1-1 0,0 1 0,1-1 0,-1 0 0,0 1 0,1-1 0,-1 0 0,1 1 0,-1-1 0,1 0 0,-1 0 0,1 1 0,-1-1 0,1 0 0,-1 0 0,1 0 0,-1 0 0,1 0 0,-1 0 0,1 0 0,0 0 0,-1 0 0,1 0 0,-1 0 0,1 0 0,-1 0 0,1 0 0,-1 0 0,1-1 0,-1 1 0,1 0 0,-1 0 0,1-1 0,-1 1 0,1 0 0,-1-1 0,0 1 0,1 0 0,-1-1 0,1 1 0,-1 0 0,0-1 0,1 1 0,-1-1 0,0 1 0,0-1 0,1 1 0,-1-2 0,27-33 0,-22 27 0,7-6 0,0 0 0,22-18 0,-23 23 0,-1 0 0,-1 0 0,0-1 0,0 0 0,-1-1 0,11-18 0,-16 24 0,26-45 0,-28 48 0,0 1 0,-1 0 0,1-1 0,0 1 0,0-1 0,0 1 0,0 0 0,0 0 0,1 0 0,-1 0 0,0 0 0,1 0 0,-1 0 0,0 0 0,1 0 0,-1 0 0,1 1 0,-1-1 0,1 1 0,-1-1 0,1 1 0,0 0 0,-1-1 0,1 1 0,0 0 0,-1 0 0,1 0 0,1 0 0,-1 2 0,0-1 0,-1 1 0,1-1 0,-1 1 0,0-1 0,1 1 0,-1 0 0,0 0 0,0 0 0,0-1 0,0 1 0,0 0 0,-1 0 0,1 0 0,0 1 0,-1-1 0,0 0 0,1 0 0,-1 2 0,2 49 0,-2-42 0,1 0 0,-1 30 0,0 0 0,-9 48 0,8-79 0,-1 0 0,0 0 0,-1 0 0,0 0 0,-1 0 0,0-1 0,0 1 0,-1-1 0,0 0 0,-1-1 0,0 1 0,0-1 0,-1 0 0,-8 7 0,14-13 0,-1-1 0,0 1 0,0-1 0,0 0 0,0 0 0,0 0 0,0 0 0,0 0 0,0-1 0,0 1 0,0-1 0,0 1 0,0-1 0,-1 0 0,1 1 0,0-1 0,0 0 0,-1-1 0,1 1 0,0 0 0,0-1 0,0 1 0,0-1 0,0 0 0,-1 1 0,1-1 0,0 0 0,0 0 0,1-1 0,-1 1 0,0 0 0,-2-3 0,-6-5 0,0 0 0,1-1 0,0 0 0,-10-16 0,6 8 0,-2-4-273,1 0 0,1 0 0,1-2 0,-12-33 0,10 20-6553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3T05:37:52.897"/>
    </inkml:context>
    <inkml:brush xml:id="br0">
      <inkml:brushProperty name="width" value="0.05" units="cm"/>
      <inkml:brushProperty name="height" value="0.05" units="cm"/>
    </inkml:brush>
  </inkml:definitions>
  <inkml:trace contextRef="#ctx0" brushRef="#br0">289 1 24575,'-1'12'0,"-1"-1"0,0 1 0,0 0 0,-1-1 0,-1 1 0,0-1 0,0 0 0,-1 0 0,0 0 0,-1-1 0,-1 0 0,1 0 0,-2 0 0,1-1 0,-1 0 0,-17 14 0,-5 3 0,-2-1 0,0-2 0,-57 30 0,82-48 0,18-7 0,34-12 0,-23 7 0,-8 3 0,0 0 0,0 2 0,1-1 0,-1 2 0,0 0 0,23 2 0,-33-1 0,0 0 0,-1 0 0,1 1 0,0 0 0,-1-1 0,1 1 0,-1 1 0,1-1 0,-1 0 0,1 1 0,-1 0 0,0 0 0,0 0 0,1 0 0,-2 0 0,1 1 0,0-1 0,0 1 0,-1 0 0,1 0 0,-1 0 0,0 0 0,0 0 0,0 0 0,-1 1 0,1-1 0,-1 0 0,1 1 0,0 6 0,-1-8 0,-1 1 0,0-1 0,1 0 0,-1 0 0,0 0 0,0 1 0,-1-1 0,1 0 0,0 0 0,-1 0 0,1 0 0,-1 0 0,0 0 0,0 0 0,0 0 0,0 0 0,0 0 0,0 0 0,0 0 0,0 0 0,-1-1 0,1 1 0,-3 2 0,0-2 0,0 1 0,0-1 0,-1 1 0,1-1 0,-1 0 0,1-1 0,-1 1 0,1-1 0,-1 0 0,-7 1 0,1-1 0,0 0 0,-1-1 0,1 0 0,0-1 0,0 0 0,0 0 0,0-2 0,-21-6 0,24 5 0,0 0 0,0-1 0,1 0 0,-1 0 0,-11-12 0,18 15 0,-1 1 0,1 0 0,0-1 0,0 1 0,0 0 0,0-1 0,0 1 0,0-1 0,1 0 0,-1 1 0,1-1 0,-1 0 0,1 1 0,-1-1 0,1-2 0,0 2 0,0 1 0,1 0 0,-1 0 0,0 0 0,1 0 0,-1 0 0,1 0 0,0 0 0,-1 0 0,1 0 0,0 0 0,0 0 0,0 0 0,-1 0 0,1 0 0,0 1 0,0-1 0,0 0 0,0 1 0,0-1 0,1 1 0,-1-1 0,0 1 0,0-1 0,2 1 0,46-14 0,-42 13 0,0 0 0,0 0 0,0-1 0,0 0 0,-1-1 0,1 0 0,-1 0 0,1 0 0,-1-1 0,0 0 0,0 0 0,-1 0 0,1-1 0,6-7 0,1-6 0,-1-1 0,0 0 0,-2 0 0,0-1 0,12-39 0,-10 29 0,22-43 0,-32 77 0,1-1 0,0 1 0,-1 0 0,0 0 0,0 0 0,0 0 0,0 0 0,2 8 0,22 87 0,-19-69 0,0-1 0,2 0 0,24 52 0,-21-57 0,-22-38 0,-22-39 0,16 23 0,0-1 0,-21-64 0,37 95 1,0 0 0,0 0 0,0-1-1,0 1 1,0 0 0,0 0 0,0-1 0,-1 1-1,1 0 1,0 0 0,0 0 0,0-1 0,0 1-1,-1 0 1,1 0 0,0 0 0,0 0 0,-1-1-1,1 1 1,0 0 0,0 0 0,-1 0 0,1 0-1,0 0 1,0 0 0,-1 0 0,1 0 0,0 0-1,0 0 1,-1 0 0,1 0 0,0 0 0,0 0-1,-1 0 1,1 0 0,0 0 0,0 0 0,-1 0-1,1 0 1,0 0 0,0 0 0,-1 0 0,1 1-1,0-1 1,0 0 0,-1 0 0,1 0 0,0 0-1,0 1 1,0-1 0,0 0 0,-1 0-1,1 1 1,0-1 0,0 0 0,0 1 0,-15 16-375,11-11-663,-10 8-5789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3T05:38:10.621"/>
    </inkml:context>
    <inkml:brush xml:id="br0">
      <inkml:brushProperty name="width" value="0.05" units="cm"/>
      <inkml:brushProperty name="height" value="0.05" units="cm"/>
    </inkml:brush>
  </inkml:definitions>
  <inkml:trace contextRef="#ctx0" brushRef="#br0">5152 1 24575,'-17'18'0,"-1"0"0,-38 28 0,-2 3 0,-48 53 0,5 4 0,4 5 0,-141 213 0,-135 196 0,301-420 0,4 4 0,5 2 0,5 3 0,-56 146 0,-51 116 0,118-282 0,-4-1 0,-64 81 0,-288 294 0,254-302 0,62-56 0,4 4 0,-85 147 0,117-182 0,-101 112 0,-14 19 0,39-16 0,-119 158 0,204-296 0,-1-2 0,-3-3 0,-2-1 0,-79 58 0,-396 249 0,265-154 0,179-132 0,41-37 0,-1-1 0,-2-3 0,0-1 0,-55 23 0,-185 57 0,367-184 0,-14 23 0,-3-2 0,-3-4 0,60-73 0,-99 104 0,-5 8 0,0 0 0,-2-2 0,-2-1 0,0 0 0,-1-1 0,24-59 0,-25 43 0,39-79 0,-48 110 0,1 0 0,0 0 0,1 1 0,0 0 0,1 1 0,0 0 0,0 1 0,2 0 0,-1 0 0,17-9 0,-17 15 0,-11 11 0,-14 22 0,5-11 0,8-14 0,1-1 0,0 1 0,0-1 0,0 0 0,0 1 0,0-1 0,1 1 0,-1-1 0,1 0 0,0 1 0,0-1 0,1 0 0,-1 0 0,0 0 0,1 0 0,0 0 0,0 0 0,0 0 0,0-1 0,0 1 0,1-1 0,4 5 0,7 5 0,1 0 0,31 19 0,-37-25 0,91 50 0,28 18 0,-122-70 0,0 1 0,0 0 0,0 0 0,-1 1 0,0 0 0,0 0 0,0 0 0,-1 0 0,0 1 0,0-1 0,-1 1 0,1 0 0,-2 0 0,4 10 0,0 8 0,-2 1 0,4 50 0,-7-56 0,0 0 0,2 0 0,0 0 0,1-1 0,13 35 0,8-3 0,-12-25 0,-1 0 0,10 29 0,-20-47 0,0 0 0,0 1 0,0-1 0,-1 1 0,0 0 0,-1-1 0,0 1 0,0-1 0,-1 1 0,0 0 0,-3 10 0,-41-2 0,-3 7 0,22-10 0,0-1 0,-1-1 0,0-2 0,0 0 0,-51 9 0,-15-9 0,-1-3 0,-156-10 0,229 0 24,0 0 0,-26-7-1,10-1-4190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3T05:41:04.732"/>
    </inkml:context>
    <inkml:brush xml:id="br0">
      <inkml:brushProperty name="width" value="0.05" units="cm"/>
      <inkml:brushProperty name="height" value="0.05" units="cm"/>
    </inkml:brush>
  </inkml:definitions>
  <inkml:trace contextRef="#ctx0" brushRef="#br0">0 1 24575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3T05:41:05.318"/>
    </inkml:context>
    <inkml:brush xml:id="br0">
      <inkml:brushProperty name="width" value="0.05" units="cm"/>
      <inkml:brushProperty name="height" value="0.05" units="cm"/>
    </inkml:brush>
  </inkml:definitions>
  <inkml:trace contextRef="#ctx0" brushRef="#br0">0 1 24575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3T05:41:05.837"/>
    </inkml:context>
    <inkml:brush xml:id="br0">
      <inkml:brushProperty name="width" value="0.05" units="cm"/>
      <inkml:brushProperty name="height" value="0.05" units="cm"/>
    </inkml:brush>
  </inkml:definitions>
  <inkml:trace contextRef="#ctx0" brushRef="#br0">0 0 24575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3T05:41:06.393"/>
    </inkml:context>
    <inkml:brush xml:id="br0">
      <inkml:brushProperty name="width" value="0.05" units="cm"/>
      <inkml:brushProperty name="height" value="0.05" units="cm"/>
    </inkml:brush>
  </inkml:definitions>
  <inkml:trace contextRef="#ctx0" brushRef="#br0">0 0 24575</inkml:trace>
</inkml:ink>
</file>

<file path=ppt/notesMasters/_rels/notesMaster1.xml.rels><?xml version="1.0" encoding="UTF-8"?><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176"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eiryo UI" panose="020B0604030504040204" pitchFamily="50" charset="-128"/>
                <a:ea typeface="Meiryo UI" panose="020B0604030504040204" pitchFamily="50" charset="-128"/>
              </a:defRPr>
            </a:lvl1pPr>
          </a:lstStyle>
          <a:p>
            <a:endParaRPr lang="ja-JP" altLang="en-US" noProof="0">
              <a:latin typeface="Meiryo UI" panose="020B0604030504040204" pitchFamily="50" charset="-128"/>
              <a:ea typeface="Meiryo UI" panose="020B0604030504040204" pitchFamily="50" charset="-128"/>
            </a:endParaRPr>
          </a:p>
        </p:txBody>
      </p:sp>
      <p:sp>
        <p:nvSpPr>
          <p:cNvPr id="1177"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eiryo UI" panose="020B0604030504040204" pitchFamily="50" charset="-128"/>
                <a:ea typeface="Meiryo UI" panose="020B0604030504040204" pitchFamily="50" charset="-128"/>
              </a:defRPr>
            </a:lvl1pPr>
          </a:lstStyle>
          <a:p>
            <a:fld id="{542F2891-D200-4717-9B0C-8C645D127B34}" type="datetime1">
              <a:rPr lang="ja-JP" altLang="en-US" smtClean="0"/>
              <a:pPr/>
              <a:t>2022/12/13</a:t>
            </a:fld>
            <a:endParaRPr lang="ja-JP" altLang="en-US" dirty="0"/>
          </a:p>
        </p:txBody>
      </p:sp>
      <p:sp>
        <p:nvSpPr>
          <p:cNvPr id="1178"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ja-JP" altLang="en-US" noProof="0"/>
          </a:p>
        </p:txBody>
      </p:sp>
      <p:sp>
        <p:nvSpPr>
          <p:cNvPr id="1179"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180"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eiryo UI" panose="020B0604030504040204" pitchFamily="50" charset="-128"/>
                <a:ea typeface="Meiryo UI" panose="020B0604030504040204" pitchFamily="50" charset="-128"/>
              </a:defRPr>
            </a:lvl1pPr>
          </a:lstStyle>
          <a:p>
            <a:endParaRPr lang="ja-JP" altLang="en-US" noProof="0">
              <a:latin typeface="Meiryo UI" panose="020B0604030504040204" pitchFamily="50" charset="-128"/>
              <a:ea typeface="Meiryo UI" panose="020B0604030504040204" pitchFamily="50" charset="-128"/>
            </a:endParaRPr>
          </a:p>
        </p:txBody>
      </p:sp>
      <p:sp>
        <p:nvSpPr>
          <p:cNvPr id="1181"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eiryo UI" panose="020B0604030504040204" pitchFamily="50" charset="-128"/>
                <a:ea typeface="Meiryo UI" panose="020B0604030504040204" pitchFamily="50" charset="-128"/>
              </a:defRPr>
            </a:lvl1pPr>
          </a:lstStyle>
          <a:p>
            <a:fld id="{D40C6A29-4676-420C-BBE3-ACC2B80F64D4}" type="slidenum">
              <a:rPr lang="en-US" altLang="ja-JP" noProof="0" smtClean="0"/>
              <a:pPr/>
              <a:t>‹#›</a:t>
            </a:fld>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0459704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xml version="1.0" encoding="UTF-8"?><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xml version="1.0" encoding="UTF-8"?><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2.xml.rels><?xml version="1.0" encoding="UTF-8"?><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2.xml.rels><?xml version="1.0" encoding="UTF-8"?><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xml version="1.0" encoding="UTF-8"?><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xml version="1.0" encoding="UTF-8"?><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xml version="1.0" encoding="UTF-8"?><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xml version="1.0" encoding="UTF-8"?><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xml version="1.0" encoding="UTF-8"?><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xml version="1.0" encoding="UTF-8"?><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xml version="1.0" encoding="UTF-8"?><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91" name="スライド イメージ プレースホルダー 1"/>
          <p:cNvSpPr>
            <a:spLocks noGrp="1" noRot="1" noChangeAspect="1"/>
          </p:cNvSpPr>
          <p:nvPr>
            <p:ph type="sldImg"/>
          </p:nvPr>
        </p:nvSpPr>
        <p:spPr/>
      </p:sp>
      <p:sp>
        <p:nvSpPr>
          <p:cNvPr id="1192"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1193" name="スライド番号プレースホルダー 3"/>
          <p:cNvSpPr>
            <a:spLocks noGrp="1"/>
          </p:cNvSpPr>
          <p:nvPr>
            <p:ph type="sldNum" sz="quarter" idx="5"/>
          </p:nvPr>
        </p:nvSpPr>
        <p:spPr/>
        <p:txBody>
          <a:bodyPr/>
          <a:lstStyle/>
          <a:p>
            <a:pPr rtl="0"/>
            <a:fld id="{D40C6A29-4676-420C-BBE3-ACC2B80F64D4}" type="slidenum">
              <a:rPr lang="en-US" altLang="ja-JP" smtClean="0">
                <a:latin typeface="Meiryo UI" panose="020B0604030504040204" pitchFamily="50" charset="-128"/>
                <a:ea typeface="Meiryo UI" panose="020B0604030504040204" pitchFamily="50" charset="-128"/>
              </a:rPr>
              <a:t>1</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21539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12" name="スライド イメージ プレースホルダー 1"/>
          <p:cNvSpPr>
            <a:spLocks noGrp="1" noRot="1" noChangeAspect="1"/>
          </p:cNvSpPr>
          <p:nvPr>
            <p:ph type="sldImg"/>
          </p:nvPr>
        </p:nvSpPr>
        <p:spPr/>
      </p:sp>
      <p:sp>
        <p:nvSpPr>
          <p:cNvPr id="1313"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1314" name="スライド番号プレースホルダー 3"/>
          <p:cNvSpPr>
            <a:spLocks noGrp="1"/>
          </p:cNvSpPr>
          <p:nvPr>
            <p:ph type="sldNum" sz="quarter" idx="5"/>
          </p:nvPr>
        </p:nvSpPr>
        <p:spPr/>
        <p:txBody>
          <a:bodyPr/>
          <a:lstStyle/>
          <a:p>
            <a:pPr rtl="0"/>
            <a:fld id="{D40C6A29-4676-420C-BBE3-ACC2B80F64D4}" type="slidenum">
              <a:rPr lang="en-US" altLang="ja-JP" smtClean="0">
                <a:latin typeface="Meiryo UI" panose="020B0604030504040204" pitchFamily="50" charset="-128"/>
                <a:ea typeface="Meiryo UI" panose="020B0604030504040204" pitchFamily="50" charset="-128"/>
              </a:rPr>
              <a:t>10</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81706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34" name="スライド イメージ プレースホルダー 1"/>
          <p:cNvSpPr>
            <a:spLocks noGrp="1" noRot="1" noChangeAspect="1"/>
          </p:cNvSpPr>
          <p:nvPr>
            <p:ph type="sldImg"/>
          </p:nvPr>
        </p:nvSpPr>
        <p:spPr/>
      </p:sp>
      <p:sp>
        <p:nvSpPr>
          <p:cNvPr id="1335" name="ノート プレースホルダー 2"/>
          <p:cNvSpPr>
            <a:spLocks noGrp="1"/>
          </p:cNvSpPr>
          <p:nvPr>
            <p:ph type="body" idx="1"/>
          </p:nvPr>
        </p:nvSpPr>
        <p:spPr/>
        <p:txBody>
          <a:bodyPr rtlCol="0"/>
          <a:lstStyle/>
          <a:p>
            <a:pPr rtl="0"/>
            <a:endParaRPr lang="ja-JP" altLang="en-US">
              <a:latin typeface="Meiryo UI" panose="020B0604030504040204" pitchFamily="50" charset="-128"/>
              <a:ea typeface="Meiryo UI" panose="020B0604030504040204" pitchFamily="50" charset="-128"/>
            </a:endParaRPr>
          </a:p>
        </p:txBody>
      </p:sp>
      <p:sp>
        <p:nvSpPr>
          <p:cNvPr id="1336" name="スライド番号プレースホルダー 3"/>
          <p:cNvSpPr>
            <a:spLocks noGrp="1"/>
          </p:cNvSpPr>
          <p:nvPr>
            <p:ph type="sldNum" sz="quarter" idx="5"/>
          </p:nvPr>
        </p:nvSpPr>
        <p:spPr/>
        <p:txBody>
          <a:bodyPr rtlCol="0"/>
          <a:lstStyle/>
          <a:p>
            <a:pPr rtl="0"/>
            <a:fld id="{D40C6A29-4676-420C-BBE3-ACC2B80F64D4}" type="slidenum">
              <a:rPr lang="en-US" altLang="ja-JP" smtClean="0">
                <a:latin typeface="Meiryo UI" panose="020B0604030504040204" pitchFamily="50" charset="-128"/>
                <a:ea typeface="Meiryo UI" panose="020B0604030504040204" pitchFamily="50" charset="-128"/>
              </a:rPr>
              <a:t>12</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34415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44" name="スライド イメージ プレースホルダー 1"/>
          <p:cNvSpPr>
            <a:spLocks noGrp="1" noRot="1" noChangeAspect="1"/>
          </p:cNvSpPr>
          <p:nvPr>
            <p:ph type="sldImg"/>
          </p:nvPr>
        </p:nvSpPr>
        <p:spPr/>
      </p:sp>
      <p:sp>
        <p:nvSpPr>
          <p:cNvPr id="1345" name="ノート プレースホルダー 2"/>
          <p:cNvSpPr>
            <a:spLocks noGrp="1"/>
          </p:cNvSpPr>
          <p:nvPr>
            <p:ph type="body" idx="1"/>
          </p:nvPr>
        </p:nvSpPr>
        <p:spPr/>
        <p:txBody>
          <a:bodyPr rtlCol="0"/>
          <a:lstStyle/>
          <a:p>
            <a:pPr rtl="0"/>
            <a:endParaRPr lang="ja-JP" altLang="en-US">
              <a:latin typeface="Meiryo UI" panose="020B0604030504040204" pitchFamily="50" charset="-128"/>
              <a:ea typeface="Meiryo UI" panose="020B0604030504040204" pitchFamily="50" charset="-128"/>
            </a:endParaRPr>
          </a:p>
        </p:txBody>
      </p:sp>
      <p:sp>
        <p:nvSpPr>
          <p:cNvPr id="1346" name="スライド番号プレースホルダー 3"/>
          <p:cNvSpPr>
            <a:spLocks noGrp="1"/>
          </p:cNvSpPr>
          <p:nvPr>
            <p:ph type="sldNum" sz="quarter" idx="5"/>
          </p:nvPr>
        </p:nvSpPr>
        <p:spPr/>
        <p:txBody>
          <a:bodyPr rtlCol="0"/>
          <a:lstStyle/>
          <a:p>
            <a:pPr rtl="0"/>
            <a:fld id="{D40C6A29-4676-420C-BBE3-ACC2B80F64D4}" type="slidenum">
              <a:rPr lang="en-US" altLang="ja-JP" smtClean="0">
                <a:latin typeface="Meiryo UI" panose="020B0604030504040204" pitchFamily="50" charset="-128"/>
                <a:ea typeface="Meiryo UI" panose="020B0604030504040204" pitchFamily="50" charset="-128"/>
              </a:rPr>
              <a:t>13</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70162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01" name="スライド イメージ プレースホルダー 1"/>
          <p:cNvSpPr>
            <a:spLocks noGrp="1" noRot="1" noChangeAspect="1"/>
          </p:cNvSpPr>
          <p:nvPr>
            <p:ph type="sldImg"/>
          </p:nvPr>
        </p:nvSpPr>
        <p:spPr/>
      </p:sp>
      <p:sp>
        <p:nvSpPr>
          <p:cNvPr id="1202"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1203" name="スライド番号プレースホルダー 3"/>
          <p:cNvSpPr>
            <a:spLocks noGrp="1"/>
          </p:cNvSpPr>
          <p:nvPr>
            <p:ph type="sldNum" sz="quarter" idx="5"/>
          </p:nvPr>
        </p:nvSpPr>
        <p:spPr/>
        <p:txBody>
          <a:bodyPr/>
          <a:lstStyle/>
          <a:p>
            <a:pPr rtl="0"/>
            <a:fld id="{D40C6A29-4676-420C-BBE3-ACC2B80F64D4}" type="slidenum">
              <a:rPr lang="en-US" altLang="ja-JP" smtClean="0">
                <a:latin typeface="Meiryo UI" panose="020B0604030504040204" pitchFamily="50" charset="-128"/>
                <a:ea typeface="Meiryo UI" panose="020B0604030504040204" pitchFamily="50" charset="-128"/>
              </a:rPr>
              <a:t>2</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9452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08" name="スライド イメージ プレースホルダー 1"/>
          <p:cNvSpPr>
            <a:spLocks noGrp="1" noRot="1" noChangeAspect="1"/>
          </p:cNvSpPr>
          <p:nvPr>
            <p:ph type="sldImg"/>
          </p:nvPr>
        </p:nvSpPr>
        <p:spPr/>
      </p:sp>
      <p:sp>
        <p:nvSpPr>
          <p:cNvPr id="1209"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1210" name="スライド番号プレースホルダー 3"/>
          <p:cNvSpPr>
            <a:spLocks noGrp="1"/>
          </p:cNvSpPr>
          <p:nvPr>
            <p:ph type="sldNum" sz="quarter" idx="5"/>
          </p:nvPr>
        </p:nvSpPr>
        <p:spPr/>
        <p:txBody>
          <a:bodyPr/>
          <a:lstStyle/>
          <a:p>
            <a:pPr rtl="0"/>
            <a:fld id="{D40C6A29-4676-420C-BBE3-ACC2B80F64D4}" type="slidenum">
              <a:rPr lang="en-US" altLang="ja-JP" smtClean="0">
                <a:latin typeface="Meiryo UI" panose="020B0604030504040204" pitchFamily="50" charset="-128"/>
                <a:ea typeface="Meiryo UI" panose="020B0604030504040204" pitchFamily="50" charset="-128"/>
              </a:rPr>
              <a:t>3</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51717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23" name="スライド イメージ プレースホルダー 1"/>
          <p:cNvSpPr>
            <a:spLocks noGrp="1" noRot="1" noChangeAspect="1"/>
          </p:cNvSpPr>
          <p:nvPr>
            <p:ph type="sldImg"/>
          </p:nvPr>
        </p:nvSpPr>
        <p:spPr/>
      </p:sp>
      <p:sp>
        <p:nvSpPr>
          <p:cNvPr id="1224" name="ノート プレースホルダー 2"/>
          <p:cNvSpPr>
            <a:spLocks noGrp="1"/>
          </p:cNvSpPr>
          <p:nvPr>
            <p:ph type="body" idx="1"/>
          </p:nvPr>
        </p:nvSpPr>
        <p:spPr/>
        <p:txBody>
          <a:bodyPr rtlCol="0"/>
          <a:lstStyle/>
          <a:p>
            <a:pPr rtl="0"/>
            <a:endParaRPr lang="ja-JP" altLang="en-US">
              <a:latin typeface="Meiryo UI" panose="020B0604030504040204" pitchFamily="50" charset="-128"/>
              <a:ea typeface="Meiryo UI" panose="020B0604030504040204" pitchFamily="50" charset="-128"/>
            </a:endParaRPr>
          </a:p>
        </p:txBody>
      </p:sp>
      <p:sp>
        <p:nvSpPr>
          <p:cNvPr id="1225" name="スライド番号プレースホルダー 3"/>
          <p:cNvSpPr>
            <a:spLocks noGrp="1"/>
          </p:cNvSpPr>
          <p:nvPr>
            <p:ph type="sldNum" sz="quarter" idx="5"/>
          </p:nvPr>
        </p:nvSpPr>
        <p:spPr/>
        <p:txBody>
          <a:bodyPr rtlCol="0"/>
          <a:lstStyle/>
          <a:p>
            <a:pPr rtl="0"/>
            <a:fld id="{D40C6A29-4676-420C-BBE3-ACC2B80F64D4}" type="slidenum">
              <a:rPr lang="en-US" altLang="ja-JP" smtClean="0">
                <a:latin typeface="Meiryo UI" panose="020B0604030504040204" pitchFamily="50" charset="-128"/>
                <a:ea typeface="Meiryo UI" panose="020B0604030504040204" pitchFamily="50" charset="-128"/>
              </a:rPr>
              <a:t>4</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62526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37" name="スライド イメージ プレースホルダー 1"/>
          <p:cNvSpPr>
            <a:spLocks noGrp="1" noRot="1" noChangeAspect="1"/>
          </p:cNvSpPr>
          <p:nvPr>
            <p:ph type="sldImg"/>
          </p:nvPr>
        </p:nvSpPr>
        <p:spPr/>
      </p:sp>
      <p:sp>
        <p:nvSpPr>
          <p:cNvPr id="1238"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1239" name="スライド番号プレースホルダー 3"/>
          <p:cNvSpPr>
            <a:spLocks noGrp="1"/>
          </p:cNvSpPr>
          <p:nvPr>
            <p:ph type="sldNum" sz="quarter" idx="5"/>
          </p:nvPr>
        </p:nvSpPr>
        <p:spPr/>
        <p:txBody>
          <a:bodyPr/>
          <a:lstStyle/>
          <a:p>
            <a:pPr rtl="0"/>
            <a:fld id="{D40C6A29-4676-420C-BBE3-ACC2B80F64D4}" type="slidenum">
              <a:rPr lang="en-US" altLang="ja-JP" smtClean="0">
                <a:latin typeface="Meiryo UI" panose="020B0604030504040204" pitchFamily="50" charset="-128"/>
                <a:ea typeface="Meiryo UI" panose="020B0604030504040204" pitchFamily="50" charset="-128"/>
              </a:rPr>
              <a:t>5</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33015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51" name="スライド イメージ プレースホルダー 1"/>
          <p:cNvSpPr>
            <a:spLocks noGrp="1" noRot="1" noChangeAspect="1"/>
          </p:cNvSpPr>
          <p:nvPr>
            <p:ph type="sldImg"/>
          </p:nvPr>
        </p:nvSpPr>
        <p:spPr/>
      </p:sp>
      <p:sp>
        <p:nvSpPr>
          <p:cNvPr id="1252" name="ノート プレースホルダー 2"/>
          <p:cNvSpPr>
            <a:spLocks noGrp="1"/>
          </p:cNvSpPr>
          <p:nvPr>
            <p:ph type="body" idx="1"/>
          </p:nvPr>
        </p:nvSpPr>
        <p:spPr/>
        <p:txBody>
          <a:bodyPr rtlCol="0"/>
          <a:lstStyle/>
          <a:p>
            <a:pPr rtl="0"/>
            <a:endParaRPr lang="ja-JP" altLang="en-US">
              <a:latin typeface="Meiryo UI" panose="020B0604030504040204" pitchFamily="50" charset="-128"/>
              <a:ea typeface="Meiryo UI" panose="020B0604030504040204" pitchFamily="50" charset="-128"/>
            </a:endParaRPr>
          </a:p>
        </p:txBody>
      </p:sp>
      <p:sp>
        <p:nvSpPr>
          <p:cNvPr id="1253" name="スライド番号プレースホルダー 3"/>
          <p:cNvSpPr>
            <a:spLocks noGrp="1"/>
          </p:cNvSpPr>
          <p:nvPr>
            <p:ph type="sldNum" sz="quarter" idx="5"/>
          </p:nvPr>
        </p:nvSpPr>
        <p:spPr/>
        <p:txBody>
          <a:bodyPr rtlCol="0"/>
          <a:lstStyle/>
          <a:p>
            <a:pPr rtl="0"/>
            <a:fld id="{D40C6A29-4676-420C-BBE3-ACC2B80F64D4}" type="slidenum">
              <a:rPr lang="en-US" altLang="ja-JP" smtClean="0">
                <a:latin typeface="Meiryo UI" panose="020B0604030504040204" pitchFamily="50" charset="-128"/>
                <a:ea typeface="Meiryo UI" panose="020B0604030504040204" pitchFamily="50" charset="-128"/>
              </a:rPr>
              <a:t>6</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09822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64" name="スライド イメージ プレースホルダー 1"/>
          <p:cNvSpPr>
            <a:spLocks noGrp="1" noRot="1" noChangeAspect="1"/>
          </p:cNvSpPr>
          <p:nvPr>
            <p:ph type="sldImg"/>
          </p:nvPr>
        </p:nvSpPr>
        <p:spPr/>
      </p:sp>
      <p:sp>
        <p:nvSpPr>
          <p:cNvPr id="1265"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1266" name="スライド番号プレースホルダー 3"/>
          <p:cNvSpPr>
            <a:spLocks noGrp="1"/>
          </p:cNvSpPr>
          <p:nvPr>
            <p:ph type="sldNum" sz="quarter" idx="5"/>
          </p:nvPr>
        </p:nvSpPr>
        <p:spPr/>
        <p:txBody>
          <a:bodyPr/>
          <a:lstStyle/>
          <a:p>
            <a:pPr rtl="0"/>
            <a:fld id="{D40C6A29-4676-420C-BBE3-ACC2B80F64D4}" type="slidenum">
              <a:rPr lang="en-US" altLang="ja-JP" smtClean="0">
                <a:latin typeface="Meiryo UI" panose="020B0604030504040204" pitchFamily="50" charset="-128"/>
                <a:ea typeface="Meiryo UI" panose="020B0604030504040204" pitchFamily="50" charset="-128"/>
              </a:rPr>
              <a:t>7</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12520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76" name="スライド イメージ プレースホルダー 1"/>
          <p:cNvSpPr>
            <a:spLocks noGrp="1" noRot="1" noChangeAspect="1"/>
          </p:cNvSpPr>
          <p:nvPr>
            <p:ph type="sldImg"/>
          </p:nvPr>
        </p:nvSpPr>
        <p:spPr/>
      </p:sp>
      <p:sp>
        <p:nvSpPr>
          <p:cNvPr id="1277"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1278" name="スライド番号プレースホルダー 3"/>
          <p:cNvSpPr>
            <a:spLocks noGrp="1"/>
          </p:cNvSpPr>
          <p:nvPr>
            <p:ph type="sldNum" sz="quarter" idx="5"/>
          </p:nvPr>
        </p:nvSpPr>
        <p:spPr/>
        <p:txBody>
          <a:bodyPr/>
          <a:lstStyle/>
          <a:p>
            <a:pPr rtl="0"/>
            <a:fld id="{D40C6A29-4676-420C-BBE3-ACC2B80F64D4}" type="slidenum">
              <a:rPr lang="en-US" altLang="ja-JP" smtClean="0">
                <a:latin typeface="Meiryo UI" panose="020B0604030504040204" pitchFamily="50" charset="-128"/>
                <a:ea typeface="Meiryo UI" panose="020B0604030504040204" pitchFamily="50" charset="-128"/>
              </a:rPr>
              <a:t>8</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39769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01" name="スライド イメージ プレースホルダー 1"/>
          <p:cNvSpPr>
            <a:spLocks noGrp="1" noRot="1" noChangeAspect="1"/>
          </p:cNvSpPr>
          <p:nvPr>
            <p:ph type="sldImg"/>
          </p:nvPr>
        </p:nvSpPr>
        <p:spPr/>
      </p:sp>
      <p:sp>
        <p:nvSpPr>
          <p:cNvPr id="1302" name="ノート プレースホルダー 2"/>
          <p:cNvSpPr>
            <a:spLocks noGrp="1"/>
          </p:cNvSpPr>
          <p:nvPr>
            <p:ph type="body" idx="1"/>
          </p:nvPr>
        </p:nvSpPr>
        <p:spPr/>
        <p:txBody>
          <a:bodyPr/>
          <a:lstStyle/>
          <a:p>
            <a:endParaRPr kumimoji="1" lang="ja-JP" altLang="en-US">
              <a:latin typeface="Meiryo UI" panose="020B0604030504040204" pitchFamily="50" charset="-128"/>
              <a:ea typeface="Meiryo UI" panose="020B0604030504040204" pitchFamily="50" charset="-128"/>
            </a:endParaRPr>
          </a:p>
        </p:txBody>
      </p:sp>
      <p:sp>
        <p:nvSpPr>
          <p:cNvPr id="1303" name="スライド番号プレースホルダー 3"/>
          <p:cNvSpPr>
            <a:spLocks noGrp="1"/>
          </p:cNvSpPr>
          <p:nvPr>
            <p:ph type="sldNum" sz="quarter" idx="5"/>
          </p:nvPr>
        </p:nvSpPr>
        <p:spPr/>
        <p:txBody>
          <a:bodyPr/>
          <a:lstStyle/>
          <a:p>
            <a:pPr rtl="0"/>
            <a:fld id="{D40C6A29-4676-420C-BBE3-ACC2B80F64D4}" type="slidenum">
              <a:rPr lang="en-US" altLang="ja-JP" smtClean="0">
                <a:latin typeface="Meiryo UI" panose="020B0604030504040204" pitchFamily="50" charset="-128"/>
                <a:ea typeface="Meiryo UI" panose="020B0604030504040204" pitchFamily="50" charset="-128"/>
              </a:rPr>
              <a:t>9</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45438353"/>
      </p:ext>
    </p:extLst>
  </p:cSld>
  <p:clrMapOvr>
    <a:masterClrMapping/>
  </p:clrMapOvr>
</p:notes>
</file>

<file path=ppt/slideLayouts/_rels/slideLayout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0" name=""/>
        <p:cNvGrpSpPr/>
        <p:nvPr/>
      </p:nvGrpSpPr>
      <p:grpSpPr>
        <a:xfrm>
          <a:off x="0" y="0"/>
          <a:ext cx="0" cy="0"/>
          <a:chOff x="0" y="0"/>
          <a:chExt cx="0" cy="0"/>
        </a:xfrm>
      </p:grpSpPr>
      <p:sp>
        <p:nvSpPr>
          <p:cNvPr id="1031" name="フリーフォーム(F) 13"/>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1032" name="直線​​コネクタ(S) 11"/>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033" name="フリーフォーム:図形 13​​"/>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34" name="フリーフォーム:図形 15"/>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35" name="円/楕円 17"/>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036" name="フリーフォーム:図形 19"/>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37" name="円弧 21"/>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38" name="タイトル 1"/>
          <p:cNvSpPr>
            <a:spLocks noGrp="1"/>
          </p:cNvSpPr>
          <p:nvPr>
            <p:ph type="ctrTitle"/>
          </p:nvPr>
        </p:nvSpPr>
        <p:spPr>
          <a:xfrm>
            <a:off x="5093208" y="2743200"/>
            <a:ext cx="6592824" cy="2386584"/>
          </a:xfrm>
        </p:spPr>
        <p:txBody>
          <a:bodyPr rtlCol="0" anchor="b"/>
          <a:lstStyle>
            <a:lvl1pPr algn="r">
              <a:defRPr sz="600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039" name="サブタイトル 2"/>
          <p:cNvSpPr>
            <a:spLocks noGrp="1"/>
          </p:cNvSpPr>
          <p:nvPr>
            <p:ph type="subTitle" idx="1"/>
          </p:nvPr>
        </p:nvSpPr>
        <p:spPr>
          <a:xfrm>
            <a:off x="5093208" y="5221224"/>
            <a:ext cx="6592824" cy="996696"/>
          </a:xfrm>
        </p:spPr>
        <p:txBody>
          <a:bodyPr rtlCol="0"/>
          <a:lstStyle>
            <a:lvl1pPr marL="0" indent="0" algn="r">
              <a:buNone/>
              <a:defRPr sz="2400">
                <a:solidFill>
                  <a:schemeClr val="bg1"/>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p>
        </p:txBody>
      </p:sp>
    </p:spTree>
    <p:extLst>
      <p:ext uri="{BB962C8B-B14F-4D97-AF65-F5344CB8AC3E}">
        <p14:creationId xmlns:p14="http://schemas.microsoft.com/office/powerpoint/2010/main" val="1010415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較対象の 3 列">
    <p:spTree>
      <p:nvGrpSpPr>
        <p:cNvPr id="0" name=""/>
        <p:cNvGrpSpPr/>
        <p:nvPr/>
      </p:nvGrpSpPr>
      <p:grpSpPr>
        <a:xfrm>
          <a:off x="0" y="0"/>
          <a:ext cx="0" cy="0"/>
          <a:chOff x="0" y="0"/>
          <a:chExt cx="0" cy="0"/>
        </a:xfrm>
      </p:grpSpPr>
      <p:sp>
        <p:nvSpPr>
          <p:cNvPr id="1109" name="タイトル 1"/>
          <p:cNvSpPr>
            <a:spLocks noGrp="1"/>
          </p:cNvSpPr>
          <p:nvPr>
            <p:ph type="title"/>
          </p:nvPr>
        </p:nvSpPr>
        <p:spPr>
          <a:xfrm>
            <a:off x="839788" y="365125"/>
            <a:ext cx="10515600" cy="1325563"/>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110" name="テキスト プレースホルダー 2"/>
          <p:cNvSpPr>
            <a:spLocks noGrp="1"/>
          </p:cNvSpPr>
          <p:nvPr>
            <p:ph type="body" idx="1"/>
          </p:nvPr>
        </p:nvSpPr>
        <p:spPr>
          <a:xfrm>
            <a:off x="839788" y="1681163"/>
            <a:ext cx="3291840" cy="823912"/>
          </a:xfrm>
        </p:spPr>
        <p:txBody>
          <a:bodyPr rtlCol="0" anchor="b"/>
          <a:lstStyle>
            <a:lvl1pPr marL="0" indent="0">
              <a:buNone/>
              <a:defRPr sz="2400" b="1">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1111" name="コンテンツ プレースホルダー 3"/>
          <p:cNvSpPr>
            <a:spLocks noGrp="1"/>
          </p:cNvSpPr>
          <p:nvPr>
            <p:ph sz="half" idx="2"/>
          </p:nvPr>
        </p:nvSpPr>
        <p:spPr>
          <a:xfrm>
            <a:off x="839788" y="2505075"/>
            <a:ext cx="3291840" cy="3684588"/>
          </a:xfrm>
        </p:spPr>
        <p:txBody>
          <a:bodyPr rtlCol="0">
            <a:normAutofit/>
          </a:bodyPr>
          <a:lstStyle>
            <a:lvl1pPr>
              <a:defRPr sz="2000">
                <a:latin typeface="Meiryo UI" panose="020B0604030504040204" pitchFamily="50" charset="-128"/>
                <a:ea typeface="Meiryo UI" panose="020B0604030504040204" pitchFamily="50" charset="-128"/>
              </a:defRPr>
            </a:lvl1pPr>
            <a:lvl2pPr>
              <a:defRPr sz="1800">
                <a:latin typeface="Meiryo UI" panose="020B0604030504040204" pitchFamily="50" charset="-128"/>
                <a:ea typeface="Meiryo UI" panose="020B0604030504040204" pitchFamily="50" charset="-128"/>
              </a:defRPr>
            </a:lvl2pPr>
            <a:lvl3pPr>
              <a:defRPr sz="1600">
                <a:latin typeface="Meiryo UI" panose="020B0604030504040204" pitchFamily="50" charset="-128"/>
                <a:ea typeface="Meiryo UI" panose="020B0604030504040204" pitchFamily="50" charset="-128"/>
              </a:defRPr>
            </a:lvl3pPr>
            <a:lvl4pPr>
              <a:defRPr sz="1400">
                <a:latin typeface="Meiryo UI" panose="020B0604030504040204" pitchFamily="50" charset="-128"/>
                <a:ea typeface="Meiryo UI" panose="020B0604030504040204" pitchFamily="50" charset="-128"/>
              </a:defRPr>
            </a:lvl4pPr>
            <a:lvl5pPr>
              <a:defRPr sz="14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112" name="テキスト プレースホルダー 4"/>
          <p:cNvSpPr>
            <a:spLocks noGrp="1"/>
          </p:cNvSpPr>
          <p:nvPr>
            <p:ph type="body" sz="quarter" idx="3"/>
          </p:nvPr>
        </p:nvSpPr>
        <p:spPr>
          <a:xfrm>
            <a:off x="4453128" y="1681163"/>
            <a:ext cx="3291840" cy="823912"/>
          </a:xfrm>
        </p:spPr>
        <p:txBody>
          <a:bodyPr rtlCol="0" anchor="b"/>
          <a:lstStyle>
            <a:lvl1pPr marL="0" indent="0">
              <a:buNone/>
              <a:defRPr sz="2400" b="1">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1113" name="コンテンツ プレースホルダー 5"/>
          <p:cNvSpPr>
            <a:spLocks noGrp="1"/>
          </p:cNvSpPr>
          <p:nvPr>
            <p:ph sz="quarter" idx="4"/>
          </p:nvPr>
        </p:nvSpPr>
        <p:spPr>
          <a:xfrm>
            <a:off x="4453128" y="2505075"/>
            <a:ext cx="3291840" cy="3684588"/>
          </a:xfrm>
        </p:spPr>
        <p:txBody>
          <a:bodyPr rtlCol="0">
            <a:normAutofit/>
          </a:bodyPr>
          <a:lstStyle>
            <a:lvl1pPr>
              <a:defRPr sz="2000">
                <a:latin typeface="Meiryo UI" panose="020B0604030504040204" pitchFamily="50" charset="-128"/>
                <a:ea typeface="Meiryo UI" panose="020B0604030504040204" pitchFamily="50" charset="-128"/>
              </a:defRPr>
            </a:lvl1pPr>
            <a:lvl2pPr>
              <a:defRPr sz="1800">
                <a:latin typeface="Meiryo UI" panose="020B0604030504040204" pitchFamily="50" charset="-128"/>
                <a:ea typeface="Meiryo UI" panose="020B0604030504040204" pitchFamily="50" charset="-128"/>
              </a:defRPr>
            </a:lvl2pPr>
            <a:lvl3pPr>
              <a:defRPr sz="1600">
                <a:latin typeface="Meiryo UI" panose="020B0604030504040204" pitchFamily="50" charset="-128"/>
                <a:ea typeface="Meiryo UI" panose="020B0604030504040204" pitchFamily="50" charset="-128"/>
              </a:defRPr>
            </a:lvl3pPr>
            <a:lvl4pPr>
              <a:defRPr sz="1400">
                <a:latin typeface="Meiryo UI" panose="020B0604030504040204" pitchFamily="50" charset="-128"/>
                <a:ea typeface="Meiryo UI" panose="020B0604030504040204" pitchFamily="50" charset="-128"/>
              </a:defRPr>
            </a:lvl4pPr>
            <a:lvl5pPr>
              <a:defRPr sz="14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114" name="日付プレースホルダー 6"/>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pPr>
              <a:defRPr/>
            </a:pPr>
            <a:r>
              <a:rPr lang="en-US" altLang="ja-JP" noProof="0">
                <a:solidFill>
                  <a:prstClr val="black">
                    <a:tint val="75000"/>
                  </a:prstClr>
                </a:solidFill>
              </a:rPr>
              <a:t>20XX/9/3</a:t>
            </a:r>
            <a:endParaRPr lang="ja-JP" altLang="en-US" noProof="0">
              <a:solidFill>
                <a:prstClr val="black">
                  <a:tint val="75000"/>
                </a:prstClr>
              </a:solidFill>
              <a:latin typeface="Meiryo UI" panose="020B0604030504040204" pitchFamily="50" charset="-128"/>
            </a:endParaRPr>
          </a:p>
        </p:txBody>
      </p:sp>
      <p:sp>
        <p:nvSpPr>
          <p:cNvPr id="1115" name="フッター プレースホルダー 7"/>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pPr>
              <a:defRPr/>
            </a:pPr>
            <a:r>
              <a:rPr lang="ja-JP" altLang="en-US" noProof="0">
                <a:solidFill>
                  <a:prstClr val="black">
                    <a:tint val="75000"/>
                  </a:prstClr>
                </a:solidFill>
              </a:rPr>
              <a:t>プレゼンテーションのタイトル</a:t>
            </a:r>
            <a:endParaRPr lang="ja-JP" altLang="en-US" noProof="0">
              <a:solidFill>
                <a:prstClr val="black">
                  <a:tint val="75000"/>
                </a:prstClr>
              </a:solidFill>
              <a:latin typeface="Meiryo UI" panose="020B0604030504040204" pitchFamily="50" charset="-128"/>
            </a:endParaRPr>
          </a:p>
        </p:txBody>
      </p:sp>
      <p:sp>
        <p:nvSpPr>
          <p:cNvPr id="1116" name="スライド番号プレースホルダー 8"/>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pPr>
              <a:defRPr/>
            </a:pPr>
            <a:fld id="{D76B855D-E9CC-4FF8-AD85-6CDC7B89A0DE}" type="slidenum">
              <a:rPr lang="en-US" altLang="ja-JP" noProof="0" smtClean="0">
                <a:solidFill>
                  <a:prstClr val="black">
                    <a:tint val="75000"/>
                  </a:prstClr>
                </a:solidFill>
              </a:rPr>
              <a:pPr>
                <a:defRPr/>
              </a:pPr>
              <a:t>‹#›</a:t>
            </a:fld>
            <a:endParaRPr lang="ja-JP" altLang="en-US" noProof="0">
              <a:solidFill>
                <a:prstClr val="black">
                  <a:tint val="75000"/>
                </a:prstClr>
              </a:solidFill>
              <a:latin typeface="Meiryo UI" panose="020B0604030504040204" pitchFamily="50" charset="-128"/>
            </a:endParaRPr>
          </a:p>
        </p:txBody>
      </p:sp>
      <p:sp>
        <p:nvSpPr>
          <p:cNvPr id="1117" name="フリーフォーム:図形 9"/>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18" name="フリーフォーム:図形 10"/>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119" name="テキスト プレースホルダー 4"/>
          <p:cNvSpPr>
            <a:spLocks noGrp="1"/>
          </p:cNvSpPr>
          <p:nvPr>
            <p:ph type="body" sz="quarter" idx="13"/>
          </p:nvPr>
        </p:nvSpPr>
        <p:spPr>
          <a:xfrm>
            <a:off x="8065008" y="1681163"/>
            <a:ext cx="3291840" cy="823912"/>
          </a:xfrm>
        </p:spPr>
        <p:txBody>
          <a:bodyPr rtlCol="0" anchor="b"/>
          <a:lstStyle>
            <a:lvl1pPr marL="0" indent="0">
              <a:buNone/>
              <a:defRPr sz="2400" b="1">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1120" name="コンテンツ プレースホルダー 5"/>
          <p:cNvSpPr>
            <a:spLocks noGrp="1"/>
          </p:cNvSpPr>
          <p:nvPr>
            <p:ph sz="quarter" idx="14"/>
          </p:nvPr>
        </p:nvSpPr>
        <p:spPr>
          <a:xfrm>
            <a:off x="8065008" y="2505075"/>
            <a:ext cx="3291840" cy="3684588"/>
          </a:xfrm>
        </p:spPr>
        <p:txBody>
          <a:bodyPr rtlCol="0">
            <a:normAutofit/>
          </a:bodyPr>
          <a:lstStyle>
            <a:lvl1pPr>
              <a:defRPr sz="2000">
                <a:latin typeface="Meiryo UI" panose="020B0604030504040204" pitchFamily="50" charset="-128"/>
                <a:ea typeface="Meiryo UI" panose="020B0604030504040204" pitchFamily="50" charset="-128"/>
              </a:defRPr>
            </a:lvl1pPr>
            <a:lvl2pPr>
              <a:defRPr sz="1800">
                <a:latin typeface="Meiryo UI" panose="020B0604030504040204" pitchFamily="50" charset="-128"/>
                <a:ea typeface="Meiryo UI" panose="020B0604030504040204" pitchFamily="50" charset="-128"/>
              </a:defRPr>
            </a:lvl2pPr>
            <a:lvl3pPr>
              <a:defRPr sz="1600">
                <a:latin typeface="Meiryo UI" panose="020B0604030504040204" pitchFamily="50" charset="-128"/>
                <a:ea typeface="Meiryo UI" panose="020B0604030504040204" pitchFamily="50" charset="-128"/>
              </a:defRPr>
            </a:lvl3pPr>
            <a:lvl4pPr>
              <a:defRPr sz="1400">
                <a:latin typeface="Meiryo UI" panose="020B0604030504040204" pitchFamily="50" charset="-128"/>
                <a:ea typeface="Meiryo UI" panose="020B0604030504040204" pitchFamily="50" charset="-128"/>
              </a:defRPr>
            </a:lvl4pPr>
            <a:lvl5pPr>
              <a:defRPr sz="14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Tree>
    <p:extLst>
      <p:ext uri="{BB962C8B-B14F-4D97-AF65-F5344CB8AC3E}">
        <p14:creationId xmlns:p14="http://schemas.microsoft.com/office/powerpoint/2010/main" val="56727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タイトルとコンテンツ (2 枚の画像)">
    <p:spTree>
      <p:nvGrpSpPr>
        <p:cNvPr id="0" name=""/>
        <p:cNvGrpSpPr/>
        <p:nvPr/>
      </p:nvGrpSpPr>
      <p:grpSpPr>
        <a:xfrm>
          <a:off x="0" y="0"/>
          <a:ext cx="0" cy="0"/>
          <a:chOff x="0" y="0"/>
          <a:chExt cx="0" cy="0"/>
        </a:xfrm>
      </p:grpSpPr>
      <p:sp>
        <p:nvSpPr>
          <p:cNvPr id="1122" name="図プレースホルダー 19"/>
          <p:cNvSpPr>
            <a:spLocks noGrp="1"/>
          </p:cNvSpPr>
          <p:nvPr>
            <p:ph type="pic" sz="quarter" idx="14"/>
          </p:nvPr>
        </p:nvSpPr>
        <p:spPr>
          <a:xfrm>
            <a:off x="7901259" y="2727729"/>
            <a:ext cx="4290740" cy="413027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txBody>
          <a:bodyPr wrap="square" rtlCol="0" anchor="ctr">
            <a:noAutofit/>
          </a:bodyPr>
          <a:lstStyle>
            <a:lvl1pPr algn="ctr">
              <a:buNone/>
              <a:defRPr sz="1800">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1123" name="図プレースホルダー 20"/>
          <p:cNvSpPr>
            <a:spLocks noGrp="1"/>
          </p:cNvSpPr>
          <p:nvPr>
            <p:ph type="pic" sz="quarter" idx="13"/>
          </p:nvPr>
        </p:nvSpPr>
        <p:spPr>
          <a:xfrm>
            <a:off x="6261609" y="0"/>
            <a:ext cx="3519311" cy="3007909"/>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p:spPr>
        <p:txBody>
          <a:bodyPr wrap="square" rtlCol="0" anchor="ctr">
            <a:noAutofit/>
          </a:bodyPr>
          <a:lstStyle>
            <a:lvl1pPr algn="ctr">
              <a:buNone/>
              <a:defRPr sz="1800">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1124" name="円/楕円 9"/>
          <p:cNvSpPr/>
          <p:nvPr userDrawn="1"/>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125" name="円弧 11"/>
          <p:cNvSpPr/>
          <p:nvPr userDrawn="1"/>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26" name="タイトル 1"/>
          <p:cNvSpPr>
            <a:spLocks noGrp="1"/>
          </p:cNvSpPr>
          <p:nvPr>
            <p:ph type="title"/>
          </p:nvPr>
        </p:nvSpPr>
        <p:spPr>
          <a:xfrm>
            <a:off x="841248" y="365760"/>
            <a:ext cx="5120640" cy="1325880"/>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127" name="日付プレースホルダー 2"/>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pPr>
              <a:defRPr/>
            </a:pPr>
            <a:r>
              <a:rPr lang="en-US" altLang="ja-JP" noProof="0">
                <a:solidFill>
                  <a:prstClr val="black">
                    <a:tint val="75000"/>
                  </a:prstClr>
                </a:solidFill>
              </a:rPr>
              <a:t>20XX/9/3</a:t>
            </a:r>
            <a:endParaRPr lang="ja-JP" altLang="en-US" noProof="0">
              <a:solidFill>
                <a:prstClr val="black">
                  <a:tint val="75000"/>
                </a:prstClr>
              </a:solidFill>
              <a:latin typeface="Meiryo UI" panose="020B0604030504040204" pitchFamily="50" charset="-128"/>
            </a:endParaRPr>
          </a:p>
        </p:txBody>
      </p:sp>
      <p:sp>
        <p:nvSpPr>
          <p:cNvPr id="1128" name="フッター プレースホルダー 3"/>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pPr>
              <a:defRPr/>
            </a:pPr>
            <a:r>
              <a:rPr lang="ja-JP" altLang="en-US" noProof="0">
                <a:solidFill>
                  <a:prstClr val="black">
                    <a:tint val="75000"/>
                  </a:prstClr>
                </a:solidFill>
              </a:rPr>
              <a:t>プレゼンテーションのタイトル</a:t>
            </a:r>
            <a:endParaRPr lang="ja-JP" altLang="en-US" noProof="0">
              <a:solidFill>
                <a:prstClr val="black">
                  <a:tint val="75000"/>
                </a:prstClr>
              </a:solidFill>
              <a:latin typeface="Meiryo UI" panose="020B0604030504040204" pitchFamily="50" charset="-128"/>
            </a:endParaRPr>
          </a:p>
        </p:txBody>
      </p:sp>
      <p:sp>
        <p:nvSpPr>
          <p:cNvPr id="1129" name="スライド番号プレースホルダー 4"/>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pPr>
              <a:defRPr/>
            </a:pPr>
            <a:fld id="{D76B855D-E9CC-4FF8-AD85-6CDC7B89A0DE}" type="slidenum">
              <a:rPr lang="en-US" altLang="ja-JP" noProof="0" smtClean="0">
                <a:solidFill>
                  <a:prstClr val="black">
                    <a:tint val="75000"/>
                  </a:prstClr>
                </a:solidFill>
              </a:rPr>
              <a:pPr>
                <a:defRPr/>
              </a:pPr>
              <a:t>‹#›</a:t>
            </a:fld>
            <a:endParaRPr lang="ja-JP" altLang="en-US" noProof="0">
              <a:solidFill>
                <a:prstClr val="black">
                  <a:tint val="75000"/>
                </a:prstClr>
              </a:solidFill>
              <a:latin typeface="Meiryo UI" panose="020B0604030504040204" pitchFamily="50" charset="-128"/>
            </a:endParaRPr>
          </a:p>
        </p:txBody>
      </p:sp>
      <p:sp>
        <p:nvSpPr>
          <p:cNvPr id="1130" name="コンテンツ プレースホルダー 2"/>
          <p:cNvSpPr>
            <a:spLocks noGrp="1"/>
          </p:cNvSpPr>
          <p:nvPr>
            <p:ph idx="1"/>
          </p:nvPr>
        </p:nvSpPr>
        <p:spPr>
          <a:xfrm>
            <a:off x="841248" y="1828800"/>
            <a:ext cx="5093208" cy="4352544"/>
          </a:xfrm>
        </p:spPr>
        <p:txBody>
          <a:bodyPr rtlCol="0"/>
          <a:lstStyle>
            <a:lvl1pPr marL="0" indent="0">
              <a:buNone/>
              <a:defRPr sz="2400">
                <a:latin typeface="Meiryo UI" panose="020B0604030504040204" pitchFamily="50" charset="-128"/>
                <a:ea typeface="Meiryo UI" panose="020B0604030504040204" pitchFamily="50" charset="-128"/>
              </a:defRPr>
            </a:lvl1pPr>
            <a:lvl2pPr marL="228600">
              <a:defRPr>
                <a:latin typeface="Meiryo UI" panose="020B0604030504040204" pitchFamily="50" charset="-128"/>
                <a:ea typeface="Meiryo UI" panose="020B0604030504040204" pitchFamily="50" charset="-128"/>
              </a:defRPr>
            </a:lvl2pPr>
            <a:lvl3pPr marL="457200">
              <a:defRPr>
                <a:latin typeface="Meiryo UI" panose="020B0604030504040204" pitchFamily="50" charset="-128"/>
                <a:ea typeface="Meiryo UI" panose="020B0604030504040204" pitchFamily="50" charset="-128"/>
              </a:defRPr>
            </a:lvl3pPr>
            <a:lvl4pPr marL="685800">
              <a:defRPr>
                <a:latin typeface="Meiryo UI" panose="020B0604030504040204" pitchFamily="50" charset="-128"/>
                <a:ea typeface="Meiryo UI" panose="020B0604030504040204" pitchFamily="50" charset="-128"/>
              </a:defRPr>
            </a:lvl4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p:txBody>
      </p:sp>
    </p:spTree>
    <p:extLst>
      <p:ext uri="{BB962C8B-B14F-4D97-AF65-F5344CB8AC3E}">
        <p14:creationId xmlns:p14="http://schemas.microsoft.com/office/powerpoint/2010/main" val="1413178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結び">
    <p:spTree>
      <p:nvGrpSpPr>
        <p:cNvPr id="0" name=""/>
        <p:cNvGrpSpPr/>
        <p:nvPr/>
      </p:nvGrpSpPr>
      <p:grpSpPr>
        <a:xfrm>
          <a:off x="0" y="0"/>
          <a:ext cx="0" cy="0"/>
          <a:chOff x="0" y="0"/>
          <a:chExt cx="0" cy="0"/>
        </a:xfrm>
      </p:grpSpPr>
      <p:sp>
        <p:nvSpPr>
          <p:cNvPr id="1132" name="円/楕円 9"/>
          <p:cNvSpPr/>
          <p:nvPr userDrawn="1"/>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133" name="フリーフォーム:図形 11"/>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134" name="フリーフォーム:図形 13​​"/>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35" name="フリーフォーム:図形 15"/>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136" name="フリーフォーム:図形 17"/>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37" name="フリーフォーム:図形 19"/>
          <p:cNvSpPr/>
          <p:nvPr userDrawn="1"/>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38" name="フリーフォーム:図形 21"/>
          <p:cNvSpPr/>
          <p:nvPr userDrawn="1"/>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139" name="タイトル 1"/>
          <p:cNvSpPr>
            <a:spLocks noGrp="1"/>
          </p:cNvSpPr>
          <p:nvPr>
            <p:ph type="title"/>
          </p:nvPr>
        </p:nvSpPr>
        <p:spPr>
          <a:xfrm>
            <a:off x="1389888" y="1234440"/>
            <a:ext cx="3236976" cy="4069080"/>
          </a:xfrm>
        </p:spPr>
        <p:txBody>
          <a:bodyPr rtlCol="0"/>
          <a:lstStyle>
            <a:lvl1pPr algn="ctr">
              <a:defRPr>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140" name="日付プレースホルダー 2"/>
          <p:cNvSpPr>
            <a:spLocks noGrp="1"/>
          </p:cNvSpPr>
          <p:nvPr>
            <p:ph type="dt" sz="half" idx="10"/>
          </p:nvPr>
        </p:nvSpPr>
        <p:spPr>
          <a:xfrm>
            <a:off x="1682496" y="6356350"/>
            <a:ext cx="1545336" cy="365125"/>
          </a:xfrm>
        </p:spPr>
        <p:txBody>
          <a:bodyPr rtlCol="0"/>
          <a:lstStyle>
            <a:lvl1pPr>
              <a:defRPr>
                <a:latin typeface="Meiryo UI" panose="020B0604030504040204" pitchFamily="50" charset="-128"/>
                <a:ea typeface="Meiryo UI" panose="020B0604030504040204" pitchFamily="50" charset="-128"/>
              </a:defRPr>
            </a:lvl1pPr>
          </a:lstStyle>
          <a:p>
            <a:pPr>
              <a:defRPr/>
            </a:pPr>
            <a:r>
              <a:rPr lang="en-US" altLang="ja-JP" noProof="0">
                <a:solidFill>
                  <a:prstClr val="black">
                    <a:tint val="75000"/>
                  </a:prstClr>
                </a:solidFill>
              </a:rPr>
              <a:t>20XX/9/3</a:t>
            </a:r>
            <a:endParaRPr lang="ja-JP" altLang="en-US" noProof="0">
              <a:solidFill>
                <a:prstClr val="black">
                  <a:tint val="75000"/>
                </a:prstClr>
              </a:solidFill>
              <a:latin typeface="Meiryo UI" panose="020B0604030504040204" pitchFamily="50" charset="-128"/>
            </a:endParaRPr>
          </a:p>
        </p:txBody>
      </p:sp>
      <p:sp>
        <p:nvSpPr>
          <p:cNvPr id="1141" name="フッター プレースホルダー 3"/>
          <p:cNvSpPr>
            <a:spLocks noGrp="1"/>
          </p:cNvSpPr>
          <p:nvPr>
            <p:ph type="ftr" sz="quarter" idx="11"/>
          </p:nvPr>
        </p:nvSpPr>
        <p:spPr>
          <a:xfrm>
            <a:off x="6099048" y="6356350"/>
            <a:ext cx="4114800" cy="365125"/>
          </a:xfrm>
        </p:spPr>
        <p:txBody>
          <a:bodyPr rtlCol="0"/>
          <a:lstStyle>
            <a:lvl1pPr algn="l">
              <a:defRPr>
                <a:latin typeface="Meiryo UI" panose="020B0604030504040204" pitchFamily="50" charset="-128"/>
                <a:ea typeface="Meiryo UI" panose="020B0604030504040204" pitchFamily="50" charset="-128"/>
              </a:defRPr>
            </a:lvl1pPr>
          </a:lstStyle>
          <a:p>
            <a:pPr>
              <a:defRPr/>
            </a:pPr>
            <a:r>
              <a:rPr lang="ja-JP" altLang="en-US" noProof="0">
                <a:solidFill>
                  <a:prstClr val="black">
                    <a:tint val="75000"/>
                  </a:prstClr>
                </a:solidFill>
              </a:rPr>
              <a:t>プレゼンテーションのタイトル</a:t>
            </a:r>
            <a:endParaRPr lang="ja-JP" altLang="en-US" noProof="0">
              <a:solidFill>
                <a:prstClr val="black">
                  <a:tint val="75000"/>
                </a:prstClr>
              </a:solidFill>
              <a:latin typeface="Meiryo UI" panose="020B0604030504040204" pitchFamily="50" charset="-128"/>
            </a:endParaRPr>
          </a:p>
        </p:txBody>
      </p:sp>
      <p:sp>
        <p:nvSpPr>
          <p:cNvPr id="1142" name="スライド番号プレースホルダー 4"/>
          <p:cNvSpPr>
            <a:spLocks noGrp="1"/>
          </p:cNvSpPr>
          <p:nvPr>
            <p:ph type="sldNum" sz="quarter" idx="12"/>
          </p:nvPr>
        </p:nvSpPr>
        <p:spPr>
          <a:xfrm>
            <a:off x="10506456" y="6356350"/>
            <a:ext cx="850392" cy="365125"/>
          </a:xfrm>
        </p:spPr>
        <p:txBody>
          <a:bodyPr rtlCol="0"/>
          <a:lstStyle>
            <a:lvl1pPr>
              <a:defRPr>
                <a:latin typeface="Meiryo UI" panose="020B0604030504040204" pitchFamily="50" charset="-128"/>
                <a:ea typeface="Meiryo UI" panose="020B0604030504040204" pitchFamily="50" charset="-128"/>
              </a:defRPr>
            </a:lvl1pPr>
          </a:lstStyle>
          <a:p>
            <a:pPr>
              <a:defRPr/>
            </a:pPr>
            <a:fld id="{D76B855D-E9CC-4FF8-AD85-6CDC7B89A0DE}" type="slidenum">
              <a:rPr lang="en-US" altLang="ja-JP" noProof="0" smtClean="0">
                <a:solidFill>
                  <a:prstClr val="black">
                    <a:tint val="75000"/>
                  </a:prstClr>
                </a:solidFill>
              </a:rPr>
              <a:pPr>
                <a:defRPr/>
              </a:pPr>
              <a:t>‹#›</a:t>
            </a:fld>
            <a:endParaRPr lang="ja-JP" altLang="en-US" noProof="0">
              <a:solidFill>
                <a:prstClr val="black">
                  <a:tint val="75000"/>
                </a:prstClr>
              </a:solidFill>
              <a:latin typeface="Meiryo UI" panose="020B0604030504040204" pitchFamily="50" charset="-128"/>
            </a:endParaRPr>
          </a:p>
        </p:txBody>
      </p:sp>
      <p:sp>
        <p:nvSpPr>
          <p:cNvPr id="1143" name="コンテンツ プレースホルダー 2"/>
          <p:cNvSpPr>
            <a:spLocks noGrp="1"/>
          </p:cNvSpPr>
          <p:nvPr>
            <p:ph idx="1"/>
          </p:nvPr>
        </p:nvSpPr>
        <p:spPr>
          <a:xfrm>
            <a:off x="6665976" y="2551176"/>
            <a:ext cx="4709160" cy="1755648"/>
          </a:xfrm>
        </p:spPr>
        <p:txBody>
          <a:bodyPr rtlCol="0"/>
          <a:lstStyle>
            <a:lvl1pPr marL="0" indent="0">
              <a:buNone/>
              <a:defRPr sz="2400">
                <a:latin typeface="Meiryo UI" panose="020B0604030504040204" pitchFamily="50" charset="-128"/>
                <a:ea typeface="Meiryo UI" panose="020B0604030504040204" pitchFamily="50" charset="-128"/>
              </a:defRPr>
            </a:lvl1pPr>
            <a:lvl2pPr marL="228600">
              <a:defRPr sz="1800">
                <a:latin typeface="Meiryo UI" panose="020B0604030504040204" pitchFamily="50" charset="-128"/>
                <a:ea typeface="Meiryo UI" panose="020B0604030504040204" pitchFamily="50" charset="-128"/>
              </a:defRPr>
            </a:lvl2pPr>
            <a:lvl3pPr marL="457200">
              <a:defRPr sz="1800">
                <a:latin typeface="Meiryo UI" panose="020B0604030504040204" pitchFamily="50" charset="-128"/>
                <a:ea typeface="Meiryo UI" panose="020B0604030504040204" pitchFamily="50" charset="-128"/>
              </a:defRPr>
            </a:lvl3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p:txBody>
      </p:sp>
    </p:spTree>
    <p:extLst>
      <p:ext uri="{BB962C8B-B14F-4D97-AF65-F5344CB8AC3E}">
        <p14:creationId xmlns:p14="http://schemas.microsoft.com/office/powerpoint/2010/main" val="82677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0" name=""/>
        <p:cNvGrpSpPr/>
        <p:nvPr/>
      </p:nvGrpSpPr>
      <p:grpSpPr>
        <a:xfrm>
          <a:off x="0" y="0"/>
          <a:ext cx="0" cy="0"/>
          <a:chOff x="0" y="0"/>
          <a:chExt cx="0" cy="0"/>
        </a:xfrm>
      </p:grpSpPr>
      <p:sp>
        <p:nvSpPr>
          <p:cNvPr id="1145" name="日付プレースホルダー 1"/>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pPr>
              <a:defRPr/>
            </a:pPr>
            <a:r>
              <a:rPr lang="en-US" altLang="ja-JP" noProof="0">
                <a:solidFill>
                  <a:prstClr val="black">
                    <a:tint val="75000"/>
                  </a:prstClr>
                </a:solidFill>
              </a:rPr>
              <a:t>20XX/9/3</a:t>
            </a:r>
            <a:endParaRPr lang="ja-JP" altLang="en-US" noProof="0">
              <a:solidFill>
                <a:prstClr val="black">
                  <a:tint val="75000"/>
                </a:prstClr>
              </a:solidFill>
              <a:latin typeface="Meiryo UI" panose="020B0604030504040204" pitchFamily="50" charset="-128"/>
            </a:endParaRPr>
          </a:p>
        </p:txBody>
      </p:sp>
      <p:sp>
        <p:nvSpPr>
          <p:cNvPr id="1146" name="フッター プレースホルダー 2"/>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pPr>
              <a:defRPr/>
            </a:pPr>
            <a:r>
              <a:rPr lang="ja-JP" altLang="en-US" noProof="0">
                <a:solidFill>
                  <a:prstClr val="black">
                    <a:tint val="75000"/>
                  </a:prstClr>
                </a:solidFill>
              </a:rPr>
              <a:t>プレゼンテーションのタイトル</a:t>
            </a:r>
            <a:endParaRPr lang="ja-JP" altLang="en-US" noProof="0">
              <a:solidFill>
                <a:prstClr val="black">
                  <a:tint val="75000"/>
                </a:prstClr>
              </a:solidFill>
              <a:latin typeface="Meiryo UI" panose="020B0604030504040204" pitchFamily="50" charset="-128"/>
            </a:endParaRPr>
          </a:p>
        </p:txBody>
      </p:sp>
      <p:sp>
        <p:nvSpPr>
          <p:cNvPr id="1147" name="スライド番号プレースホルダー 3"/>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pPr>
              <a:defRPr/>
            </a:pPr>
            <a:fld id="{D76B855D-E9CC-4FF8-AD85-6CDC7B89A0DE}" type="slidenum">
              <a:rPr lang="en-US" altLang="ja-JP" noProof="0" smtClean="0">
                <a:solidFill>
                  <a:prstClr val="black">
                    <a:tint val="75000"/>
                  </a:prstClr>
                </a:solidFill>
              </a:rPr>
              <a:pPr>
                <a:defRPr/>
              </a:pPr>
              <a:t>‹#›</a:t>
            </a:fld>
            <a:endParaRPr lang="ja-JP" altLang="en-US" noProof="0">
              <a:solidFill>
                <a:prstClr val="black">
                  <a:tint val="75000"/>
                </a:prstClr>
              </a:solidFill>
              <a:latin typeface="Meiryo UI" panose="020B0604030504040204" pitchFamily="50" charset="-128"/>
            </a:endParaRPr>
          </a:p>
        </p:txBody>
      </p:sp>
      <p:sp>
        <p:nvSpPr>
          <p:cNvPr id="1148" name="フリーフォーム:図形 4"/>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49" name="フリーフォーム:図形 5"/>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294648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0" name=""/>
        <p:cNvGrpSpPr/>
        <p:nvPr/>
      </p:nvGrpSpPr>
      <p:grpSpPr>
        <a:xfrm>
          <a:off x="0" y="0"/>
          <a:ext cx="0" cy="0"/>
          <a:chOff x="0" y="0"/>
          <a:chExt cx="0" cy="0"/>
        </a:xfrm>
      </p:grpSpPr>
      <p:sp>
        <p:nvSpPr>
          <p:cNvPr id="1151" name="日付プレースホルダー 1"/>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pPr>
              <a:defRPr/>
            </a:pPr>
            <a:r>
              <a:rPr lang="en-US" altLang="ja-JP" noProof="0">
                <a:solidFill>
                  <a:prstClr val="black">
                    <a:tint val="75000"/>
                  </a:prstClr>
                </a:solidFill>
              </a:rPr>
              <a:t>20XX/9/3</a:t>
            </a:r>
            <a:endParaRPr lang="ja-JP" altLang="en-US" noProof="0">
              <a:solidFill>
                <a:prstClr val="black">
                  <a:tint val="75000"/>
                </a:prstClr>
              </a:solidFill>
              <a:latin typeface="Meiryo UI" panose="020B0604030504040204" pitchFamily="50" charset="-128"/>
            </a:endParaRPr>
          </a:p>
        </p:txBody>
      </p:sp>
      <p:sp>
        <p:nvSpPr>
          <p:cNvPr id="1152" name="フッター プレースホルダー 2"/>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pPr>
              <a:defRPr/>
            </a:pPr>
            <a:r>
              <a:rPr lang="ja-JP" altLang="en-US" noProof="0">
                <a:solidFill>
                  <a:prstClr val="black">
                    <a:tint val="75000"/>
                  </a:prstClr>
                </a:solidFill>
              </a:rPr>
              <a:t>プレゼンテーションのタイトル</a:t>
            </a:r>
            <a:endParaRPr lang="ja-JP" altLang="en-US" noProof="0">
              <a:solidFill>
                <a:prstClr val="black">
                  <a:tint val="75000"/>
                </a:prstClr>
              </a:solidFill>
              <a:latin typeface="Meiryo UI" panose="020B0604030504040204" pitchFamily="50" charset="-128"/>
            </a:endParaRPr>
          </a:p>
        </p:txBody>
      </p:sp>
      <p:sp>
        <p:nvSpPr>
          <p:cNvPr id="1153" name="スライド番号プレースホルダー 3"/>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pPr>
              <a:defRPr/>
            </a:pPr>
            <a:fld id="{D76B855D-E9CC-4FF8-AD85-6CDC7B89A0DE}" type="slidenum">
              <a:rPr lang="en-US" altLang="ja-JP" noProof="0" smtClean="0">
                <a:solidFill>
                  <a:prstClr val="black">
                    <a:tint val="75000"/>
                  </a:prstClr>
                </a:solidFill>
              </a:rPr>
              <a:pPr>
                <a:defRPr/>
              </a:pPr>
              <a:t>‹#›</a:t>
            </a:fld>
            <a:endParaRPr lang="ja-JP" altLang="en-US" noProof="0">
              <a:solidFill>
                <a:prstClr val="black">
                  <a:tint val="75000"/>
                </a:prstClr>
              </a:solidFill>
              <a:latin typeface="Meiryo UI" panose="020B0604030504040204" pitchFamily="50" charset="-128"/>
            </a:endParaRPr>
          </a:p>
        </p:txBody>
      </p:sp>
      <p:sp>
        <p:nvSpPr>
          <p:cNvPr id="1154" name="フリーフォーム:図形 4"/>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55" name="フリーフォーム:図形 5"/>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156" name="タイトル 6"/>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Tree>
    <p:extLst>
      <p:ext uri="{BB962C8B-B14F-4D97-AF65-F5344CB8AC3E}">
        <p14:creationId xmlns:p14="http://schemas.microsoft.com/office/powerpoint/2010/main" val="3635405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spTree>
      <p:nvGrpSpPr>
        <p:cNvPr id="0" name=""/>
        <p:cNvGrpSpPr/>
        <p:nvPr/>
      </p:nvGrpSpPr>
      <p:grpSpPr>
        <a:xfrm>
          <a:off x="0" y="0"/>
          <a:ext cx="0" cy="0"/>
          <a:chOff x="0" y="0"/>
          <a:chExt cx="0" cy="0"/>
        </a:xfrm>
      </p:grpSpPr>
      <p:sp>
        <p:nvSpPr>
          <p:cNvPr id="1158" name="タイトル 1"/>
          <p:cNvSpPr>
            <a:spLocks noGrp="1"/>
          </p:cNvSpPr>
          <p:nvPr>
            <p:ph type="title"/>
          </p:nvPr>
        </p:nvSpPr>
        <p:spPr>
          <a:xfrm>
            <a:off x="839788" y="457200"/>
            <a:ext cx="3932237" cy="1600200"/>
          </a:xfrm>
        </p:spPr>
        <p:txBody>
          <a:bodyPr rtlCol="0" anchor="b"/>
          <a:lstStyle>
            <a:lvl1pPr>
              <a:defRPr sz="320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159" name="コンテンツ プレースホルダー 2"/>
          <p:cNvSpPr>
            <a:spLocks noGrp="1"/>
          </p:cNvSpPr>
          <p:nvPr>
            <p:ph idx="1"/>
          </p:nvPr>
        </p:nvSpPr>
        <p:spPr>
          <a:xfrm>
            <a:off x="5183188" y="987425"/>
            <a:ext cx="6172200" cy="4873625"/>
          </a:xfrm>
        </p:spPr>
        <p:txBody>
          <a:bodyPr rtlCol="0"/>
          <a:lstStyle>
            <a:lvl1pPr>
              <a:defRPr sz="3200">
                <a:latin typeface="Meiryo UI" panose="020B0604030504040204" pitchFamily="50" charset="-128"/>
                <a:ea typeface="Meiryo UI" panose="020B0604030504040204" pitchFamily="50" charset="-128"/>
              </a:defRPr>
            </a:lvl1pPr>
            <a:lvl2pPr>
              <a:defRPr sz="2800">
                <a:latin typeface="Meiryo UI" panose="020B0604030504040204" pitchFamily="50" charset="-128"/>
                <a:ea typeface="Meiryo UI" panose="020B0604030504040204" pitchFamily="50" charset="-128"/>
              </a:defRPr>
            </a:lvl2pPr>
            <a:lvl3pPr>
              <a:defRPr sz="2400">
                <a:latin typeface="Meiryo UI" panose="020B0604030504040204" pitchFamily="50" charset="-128"/>
                <a:ea typeface="Meiryo UI" panose="020B0604030504040204" pitchFamily="50" charset="-128"/>
              </a:defRPr>
            </a:lvl3pPr>
            <a:lvl4pPr>
              <a:defRPr sz="2000">
                <a:latin typeface="Meiryo UI" panose="020B0604030504040204" pitchFamily="50" charset="-128"/>
                <a:ea typeface="Meiryo UI" panose="020B0604030504040204" pitchFamily="50" charset="-128"/>
              </a:defRPr>
            </a:lvl4pPr>
            <a:lvl5pPr>
              <a:defRPr sz="2000">
                <a:latin typeface="Meiryo UI" panose="020B0604030504040204" pitchFamily="50" charset="-128"/>
                <a:ea typeface="Meiryo UI" panose="020B0604030504040204" pitchFamily="50" charset="-128"/>
              </a:defRPr>
            </a:lvl5pPr>
            <a:lvl6pPr>
              <a:defRPr sz="2000"/>
            </a:lvl6pPr>
            <a:lvl7pPr>
              <a:defRPr sz="2000"/>
            </a:lvl7pPr>
            <a:lvl8pPr>
              <a:defRPr sz="2000"/>
            </a:lvl8pPr>
            <a:lvl9pPr>
              <a:defRPr sz="20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160" name="テキスト プレースホルダー 3"/>
          <p:cNvSpPr>
            <a:spLocks noGrp="1"/>
          </p:cNvSpPr>
          <p:nvPr>
            <p:ph type="body" sz="half" idx="2"/>
          </p:nvPr>
        </p:nvSpPr>
        <p:spPr>
          <a:xfrm>
            <a:off x="839788" y="2057400"/>
            <a:ext cx="3932237" cy="3811588"/>
          </a:xfrm>
        </p:spPr>
        <p:txBody>
          <a:bodyPr rtlCol="0"/>
          <a:lstStyle>
            <a:lvl1pPr marL="0" indent="0">
              <a:buNone/>
              <a:defRPr sz="1600">
                <a:latin typeface="Meiryo UI" panose="020B0604030504040204" pitchFamily="50" charset="-128"/>
                <a:ea typeface="Meiryo UI" panose="020B0604030504040204"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a:t>マスター テキストの書式設定</a:t>
            </a:r>
          </a:p>
        </p:txBody>
      </p:sp>
      <p:sp>
        <p:nvSpPr>
          <p:cNvPr id="1161" name="日付プレースホルダー 4"/>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pPr>
              <a:defRPr/>
            </a:pPr>
            <a:r>
              <a:rPr lang="en-US" altLang="ja-JP" noProof="0">
                <a:solidFill>
                  <a:prstClr val="black">
                    <a:tint val="75000"/>
                  </a:prstClr>
                </a:solidFill>
              </a:rPr>
              <a:t>20XX/9/3</a:t>
            </a:r>
            <a:endParaRPr lang="ja-JP" altLang="en-US" noProof="0">
              <a:solidFill>
                <a:prstClr val="black">
                  <a:tint val="75000"/>
                </a:prstClr>
              </a:solidFill>
              <a:latin typeface="Meiryo UI" panose="020B0604030504040204" pitchFamily="50" charset="-128"/>
            </a:endParaRPr>
          </a:p>
        </p:txBody>
      </p:sp>
      <p:sp>
        <p:nvSpPr>
          <p:cNvPr id="1162" name="フッター プレースホルダー 5"/>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pPr>
              <a:defRPr/>
            </a:pPr>
            <a:r>
              <a:rPr lang="ja-JP" altLang="en-US" noProof="0">
                <a:solidFill>
                  <a:prstClr val="black">
                    <a:tint val="75000"/>
                  </a:prstClr>
                </a:solidFill>
              </a:rPr>
              <a:t>プレゼンテーションのタイトル</a:t>
            </a:r>
            <a:endParaRPr lang="ja-JP" altLang="en-US" noProof="0">
              <a:solidFill>
                <a:prstClr val="black">
                  <a:tint val="75000"/>
                </a:prstClr>
              </a:solidFill>
              <a:latin typeface="Meiryo UI" panose="020B0604030504040204" pitchFamily="50" charset="-128"/>
            </a:endParaRPr>
          </a:p>
        </p:txBody>
      </p:sp>
      <p:sp>
        <p:nvSpPr>
          <p:cNvPr id="1163" name="スライド番号プレースホルダー 6"/>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pPr>
              <a:defRPr/>
            </a:pPr>
            <a:fld id="{D76B855D-E9CC-4FF8-AD85-6CDC7B89A0DE}" type="slidenum">
              <a:rPr lang="en-US" altLang="ja-JP" noProof="0" smtClean="0">
                <a:solidFill>
                  <a:prstClr val="black">
                    <a:tint val="75000"/>
                  </a:prstClr>
                </a:solidFill>
              </a:rPr>
              <a:pPr>
                <a:defRPr/>
              </a:pPr>
              <a:t>‹#›</a:t>
            </a:fld>
            <a:endParaRPr lang="ja-JP" altLang="en-US" noProof="0">
              <a:solidFill>
                <a:prstClr val="black">
                  <a:tint val="75000"/>
                </a:prstClr>
              </a:solidFill>
              <a:latin typeface="Meiryo UI" panose="020B0604030504040204" pitchFamily="50" charset="-128"/>
            </a:endParaRPr>
          </a:p>
        </p:txBody>
      </p:sp>
      <p:sp>
        <p:nvSpPr>
          <p:cNvPr id="1164" name="フリーフォーム:図形 7"/>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65" name="フリーフォーム:図形 8"/>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718628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キャプション付きの図">
    <p:spTree>
      <p:nvGrpSpPr>
        <p:cNvPr id="0" name=""/>
        <p:cNvGrpSpPr/>
        <p:nvPr/>
      </p:nvGrpSpPr>
      <p:grpSpPr>
        <a:xfrm>
          <a:off x="0" y="0"/>
          <a:ext cx="0" cy="0"/>
          <a:chOff x="0" y="0"/>
          <a:chExt cx="0" cy="0"/>
        </a:xfrm>
      </p:grpSpPr>
      <p:sp>
        <p:nvSpPr>
          <p:cNvPr id="1167" name="タイトル 1"/>
          <p:cNvSpPr>
            <a:spLocks noGrp="1"/>
          </p:cNvSpPr>
          <p:nvPr>
            <p:ph type="title"/>
          </p:nvPr>
        </p:nvSpPr>
        <p:spPr>
          <a:xfrm>
            <a:off x="839788" y="457200"/>
            <a:ext cx="3932237" cy="1600200"/>
          </a:xfrm>
        </p:spPr>
        <p:txBody>
          <a:bodyPr rtlCol="0" anchor="b"/>
          <a:lstStyle>
            <a:lvl1pPr>
              <a:defRPr sz="320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168" name="図プレースホルダー 2"/>
          <p:cNvSpPr>
            <a:spLocks noGrp="1"/>
          </p:cNvSpPr>
          <p:nvPr>
            <p:ph type="pic" idx="1" hasCustomPrompt="1"/>
          </p:nvPr>
        </p:nvSpPr>
        <p:spPr>
          <a:xfrm>
            <a:off x="5183188" y="987425"/>
            <a:ext cx="6172200" cy="4873625"/>
          </a:xfrm>
        </p:spPr>
        <p:txBody>
          <a:bodyPr rtlCol="0"/>
          <a:lstStyle>
            <a:lvl1pPr marL="0" indent="0">
              <a:buNone/>
              <a:defRPr sz="3200">
                <a:latin typeface="Meiryo UI" panose="020B0604030504040204" pitchFamily="50" charset="-128"/>
                <a:ea typeface="Meiryo UI" panose="020B0604030504040204" pitchFamily="50" charset="-128"/>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ja-JP" altLang="en-US" noProof="0"/>
              <a:t>アイコンをクリックして画像を追加</a:t>
            </a:r>
          </a:p>
        </p:txBody>
      </p:sp>
      <p:sp>
        <p:nvSpPr>
          <p:cNvPr id="1169" name="テキスト プレースホルダー 3"/>
          <p:cNvSpPr>
            <a:spLocks noGrp="1"/>
          </p:cNvSpPr>
          <p:nvPr>
            <p:ph type="body" sz="half" idx="2"/>
          </p:nvPr>
        </p:nvSpPr>
        <p:spPr>
          <a:xfrm>
            <a:off x="839788" y="2057400"/>
            <a:ext cx="3932237" cy="3811588"/>
          </a:xfrm>
        </p:spPr>
        <p:txBody>
          <a:bodyPr rtlCol="0"/>
          <a:lstStyle>
            <a:lvl1pPr marL="0" indent="0">
              <a:buNone/>
              <a:defRPr sz="1600">
                <a:latin typeface="Meiryo UI" panose="020B0604030504040204" pitchFamily="50" charset="-128"/>
                <a:ea typeface="Meiryo UI" panose="020B0604030504040204"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a:t>マスター テキストの書式設定</a:t>
            </a:r>
          </a:p>
        </p:txBody>
      </p:sp>
      <p:sp>
        <p:nvSpPr>
          <p:cNvPr id="1170" name="日付プレースホルダー 4"/>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pPr>
              <a:defRPr/>
            </a:pPr>
            <a:r>
              <a:rPr lang="en-US" altLang="ja-JP" noProof="0">
                <a:solidFill>
                  <a:prstClr val="black">
                    <a:tint val="75000"/>
                  </a:prstClr>
                </a:solidFill>
              </a:rPr>
              <a:t>20XX/9/3</a:t>
            </a:r>
            <a:endParaRPr lang="ja-JP" altLang="en-US" noProof="0">
              <a:solidFill>
                <a:prstClr val="black">
                  <a:tint val="75000"/>
                </a:prstClr>
              </a:solidFill>
              <a:latin typeface="Meiryo UI" panose="020B0604030504040204" pitchFamily="50" charset="-128"/>
            </a:endParaRPr>
          </a:p>
        </p:txBody>
      </p:sp>
      <p:sp>
        <p:nvSpPr>
          <p:cNvPr id="1171" name="フッター プレースホルダー 5"/>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pPr>
              <a:defRPr/>
            </a:pPr>
            <a:r>
              <a:rPr lang="ja-JP" altLang="en-US" noProof="0">
                <a:solidFill>
                  <a:prstClr val="black">
                    <a:tint val="75000"/>
                  </a:prstClr>
                </a:solidFill>
              </a:rPr>
              <a:t>プレゼンテーションのタイトル</a:t>
            </a:r>
            <a:endParaRPr lang="ja-JP" altLang="en-US" noProof="0">
              <a:solidFill>
                <a:prstClr val="black">
                  <a:tint val="75000"/>
                </a:prstClr>
              </a:solidFill>
              <a:latin typeface="Meiryo UI" panose="020B0604030504040204" pitchFamily="50" charset="-128"/>
            </a:endParaRPr>
          </a:p>
        </p:txBody>
      </p:sp>
      <p:sp>
        <p:nvSpPr>
          <p:cNvPr id="1172" name="スライド番号プレースホルダー 6"/>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pPr>
              <a:defRPr/>
            </a:pPr>
            <a:fld id="{D76B855D-E9CC-4FF8-AD85-6CDC7B89A0DE}" type="slidenum">
              <a:rPr lang="en-US" altLang="ja-JP" noProof="0" smtClean="0">
                <a:solidFill>
                  <a:prstClr val="black">
                    <a:tint val="75000"/>
                  </a:prstClr>
                </a:solidFill>
              </a:rPr>
              <a:pPr>
                <a:defRPr/>
              </a:pPr>
              <a:t>‹#›</a:t>
            </a:fld>
            <a:endParaRPr lang="ja-JP" altLang="en-US" noProof="0">
              <a:solidFill>
                <a:prstClr val="black">
                  <a:tint val="75000"/>
                </a:prstClr>
              </a:solidFill>
              <a:latin typeface="Meiryo UI" panose="020B0604030504040204" pitchFamily="50" charset="-128"/>
            </a:endParaRPr>
          </a:p>
        </p:txBody>
      </p:sp>
      <p:sp>
        <p:nvSpPr>
          <p:cNvPr id="1173" name="フリーフォーム:図形 7"/>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74" name="フリーフォーム:図形 8"/>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314012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議題">
    <p:spTree>
      <p:nvGrpSpPr>
        <p:cNvPr id="0" name=""/>
        <p:cNvGrpSpPr/>
        <p:nvPr/>
      </p:nvGrpSpPr>
      <p:grpSpPr>
        <a:xfrm>
          <a:off x="0" y="0"/>
          <a:ext cx="0" cy="0"/>
          <a:chOff x="0" y="0"/>
          <a:chExt cx="0" cy="0"/>
        </a:xfrm>
      </p:grpSpPr>
      <p:sp>
        <p:nvSpPr>
          <p:cNvPr id="1041" name="円/楕円 9"/>
          <p:cNvSpPr/>
          <p:nvPr userDrawn="1"/>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42" name="円弧 11"/>
          <p:cNvSpPr/>
          <p:nvPr userDrawn="1"/>
        </p:nvSpPr>
        <p:spPr>
          <a:xfrm rot="19809110">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043" name="円/楕円 13"/>
          <p:cNvSpPr/>
          <p:nvPr userDrawn="1"/>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044" name="タイトル 1"/>
          <p:cNvSpPr>
            <a:spLocks noGrp="1"/>
          </p:cNvSpPr>
          <p:nvPr>
            <p:ph type="title"/>
          </p:nvPr>
        </p:nvSpPr>
        <p:spPr>
          <a:xfrm>
            <a:off x="1170432" y="1399032"/>
            <a:ext cx="3236976" cy="4069080"/>
          </a:xfrm>
        </p:spPr>
        <p:txBody>
          <a:bodyPr rtlCol="0"/>
          <a:lstStyle>
            <a:lvl1pPr algn="ctr">
              <a:defRPr>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045" name="コンテンツ プレースホルダー 2"/>
          <p:cNvSpPr>
            <a:spLocks noGrp="1"/>
          </p:cNvSpPr>
          <p:nvPr>
            <p:ph idx="1"/>
          </p:nvPr>
        </p:nvSpPr>
        <p:spPr>
          <a:xfrm>
            <a:off x="5788152" y="1527048"/>
            <a:ext cx="5111496" cy="3931920"/>
          </a:xfrm>
        </p:spPr>
        <p:txBody>
          <a:bodyPr rtlCol="0" anchor="ctr"/>
          <a:lstStyle>
            <a:lvl1pPr marL="0" indent="0">
              <a:buNone/>
              <a:defRPr>
                <a:latin typeface="Meiryo UI" panose="020B0604030504040204" pitchFamily="50" charset="-128"/>
                <a:ea typeface="Meiryo UI" panose="020B0604030504040204" pitchFamily="50" charset="-128"/>
              </a:defRPr>
            </a:lvl1pPr>
            <a:lvl2pPr marL="228600">
              <a:defRPr>
                <a:latin typeface="Meiryo UI" panose="020B0604030504040204" pitchFamily="50" charset="-128"/>
                <a:ea typeface="Meiryo UI" panose="020B0604030504040204" pitchFamily="50" charset="-128"/>
              </a:defRPr>
            </a:lvl2pPr>
            <a:lvl3pPr marL="457200">
              <a:defRPr>
                <a:latin typeface="Meiryo UI" panose="020B0604030504040204" pitchFamily="50" charset="-128"/>
                <a:ea typeface="Meiryo UI" panose="020B0604030504040204" pitchFamily="50" charset="-128"/>
              </a:defRPr>
            </a:lvl3pPr>
            <a:lvl4pPr>
              <a:buNone/>
              <a:defRPr/>
            </a:lvl4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p:txBody>
      </p:sp>
      <p:sp>
        <p:nvSpPr>
          <p:cNvPr id="1046" name="日付プレースホルダー 3"/>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pPr>
              <a:defRPr/>
            </a:pPr>
            <a:r>
              <a:rPr lang="en-US" altLang="ja-JP" noProof="0">
                <a:solidFill>
                  <a:prstClr val="black">
                    <a:tint val="75000"/>
                  </a:prstClr>
                </a:solidFill>
              </a:rPr>
              <a:t>20XX/9/3</a:t>
            </a:r>
            <a:endParaRPr lang="ja-JP" altLang="en-US" noProof="0">
              <a:solidFill>
                <a:prstClr val="black">
                  <a:tint val="75000"/>
                </a:prstClr>
              </a:solidFill>
              <a:latin typeface="Meiryo UI" panose="020B0604030504040204" pitchFamily="50" charset="-128"/>
            </a:endParaRPr>
          </a:p>
        </p:txBody>
      </p:sp>
      <p:sp>
        <p:nvSpPr>
          <p:cNvPr id="1047" name="フッター プレースホルダー 4"/>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pPr>
              <a:defRPr/>
            </a:pPr>
            <a:r>
              <a:rPr lang="ja-JP" altLang="en-US" noProof="0">
                <a:solidFill>
                  <a:prstClr val="black">
                    <a:tint val="75000"/>
                  </a:prstClr>
                </a:solidFill>
              </a:rPr>
              <a:t>プレゼンテーションのタイトル</a:t>
            </a:r>
            <a:endParaRPr lang="ja-JP" altLang="en-US" noProof="0">
              <a:solidFill>
                <a:prstClr val="black">
                  <a:tint val="75000"/>
                </a:prstClr>
              </a:solidFill>
              <a:latin typeface="Meiryo UI" panose="020B0604030504040204" pitchFamily="50" charset="-128"/>
            </a:endParaRPr>
          </a:p>
        </p:txBody>
      </p:sp>
      <p:sp>
        <p:nvSpPr>
          <p:cNvPr id="1048" name="スライド番号プレースホルダー 5"/>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pPr>
              <a:defRPr/>
            </a:pPr>
            <a:fld id="{D76B855D-E9CC-4FF8-AD85-6CDC7B89A0DE}" type="slidenum">
              <a:rPr lang="en-US" altLang="ja-JP" noProof="0" smtClean="0">
                <a:solidFill>
                  <a:prstClr val="black">
                    <a:tint val="75000"/>
                  </a:prstClr>
                </a:solidFill>
              </a:rPr>
              <a:pPr>
                <a:defRPr/>
              </a:pPr>
              <a:t>‹#›</a:t>
            </a:fld>
            <a:endParaRPr lang="ja-JP" altLang="en-US" noProof="0">
              <a:solidFill>
                <a:prstClr val="black">
                  <a:tint val="75000"/>
                </a:prstClr>
              </a:solidFill>
              <a:latin typeface="Meiryo UI" panose="020B0604030504040204" pitchFamily="50" charset="-128"/>
            </a:endParaRPr>
          </a:p>
        </p:txBody>
      </p:sp>
    </p:spTree>
    <p:extLst>
      <p:ext uri="{BB962C8B-B14F-4D97-AF65-F5344CB8AC3E}">
        <p14:creationId xmlns:p14="http://schemas.microsoft.com/office/powerpoint/2010/main" val="81394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2 の小さな写真">
    <p:spTree>
      <p:nvGrpSpPr>
        <p:cNvPr id="0" name=""/>
        <p:cNvGrpSpPr/>
        <p:nvPr/>
      </p:nvGrpSpPr>
      <p:grpSpPr>
        <a:xfrm>
          <a:off x="0" y="0"/>
          <a:ext cx="0" cy="0"/>
          <a:chOff x="0" y="0"/>
          <a:chExt cx="0" cy="0"/>
        </a:xfrm>
      </p:grpSpPr>
      <p:sp>
        <p:nvSpPr>
          <p:cNvPr id="1050" name="図プレースホルダー 21"/>
          <p:cNvSpPr>
            <a:spLocks noGrp="1"/>
          </p:cNvSpPr>
          <p:nvPr>
            <p:ph type="pic" sz="quarter" idx="13"/>
          </p:nvPr>
        </p:nvSpPr>
        <p:spPr>
          <a:xfrm>
            <a:off x="7200479" y="1150210"/>
            <a:ext cx="2207046"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rtlCol="0" anchor="ctr">
            <a:noAutofit/>
          </a:bodyPr>
          <a:lstStyle>
            <a:lvl1pPr algn="ctr">
              <a:buNone/>
              <a:defRPr sz="1800">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1051" name="図プレースホルダー 20"/>
          <p:cNvSpPr>
            <a:spLocks noGrp="1"/>
          </p:cNvSpPr>
          <p:nvPr>
            <p:ph type="pic" sz="quarter" idx="14"/>
          </p:nvPr>
        </p:nvSpPr>
        <p:spPr>
          <a:xfrm>
            <a:off x="8444632" y="2579683"/>
            <a:ext cx="3096807"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rtlCol="0" anchor="ctr">
            <a:noAutofit/>
          </a:bodyPr>
          <a:lstStyle>
            <a:lvl1pPr algn="ctr">
              <a:buNone/>
              <a:defRPr sz="1800">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1052" name="タイトル 1"/>
          <p:cNvSpPr>
            <a:spLocks noGrp="1"/>
          </p:cNvSpPr>
          <p:nvPr>
            <p:ph type="title"/>
          </p:nvPr>
        </p:nvSpPr>
        <p:spPr>
          <a:xfrm>
            <a:off x="539496" y="365124"/>
            <a:ext cx="5806440" cy="1325880"/>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053" name="コンテンツ プレースホルダー 2"/>
          <p:cNvSpPr>
            <a:spLocks noGrp="1"/>
          </p:cNvSpPr>
          <p:nvPr>
            <p:ph idx="1"/>
          </p:nvPr>
        </p:nvSpPr>
        <p:spPr>
          <a:xfrm>
            <a:off x="539496" y="1825625"/>
            <a:ext cx="5806440" cy="4352544"/>
          </a:xfrm>
        </p:spPr>
        <p:txBody>
          <a:bodyPr rtlCol="0">
            <a:normAutofit/>
          </a:bodyPr>
          <a:lstStyle>
            <a:lvl1pPr marL="0" indent="0">
              <a:lnSpc>
                <a:spcPct val="110000"/>
              </a:lnSpc>
              <a:buNone/>
              <a:defRPr sz="2400">
                <a:latin typeface="Meiryo UI" panose="020B0604030504040204" pitchFamily="50" charset="-128"/>
                <a:ea typeface="Meiryo UI" panose="020B0604030504040204" pitchFamily="50" charset="-128"/>
              </a:defRPr>
            </a:lvl1pPr>
            <a:lvl2pPr marL="228600">
              <a:lnSpc>
                <a:spcPct val="110000"/>
              </a:lnSpc>
              <a:defRPr sz="2000">
                <a:latin typeface="Meiryo UI" panose="020B0604030504040204" pitchFamily="50" charset="-128"/>
                <a:ea typeface="Meiryo UI" panose="020B0604030504040204" pitchFamily="50" charset="-128"/>
              </a:defRPr>
            </a:lvl2pPr>
            <a:lvl3pPr marL="457200">
              <a:lnSpc>
                <a:spcPct val="110000"/>
              </a:lnSpc>
              <a:defRPr sz="1800">
                <a:latin typeface="Meiryo UI" panose="020B0604030504040204" pitchFamily="50" charset="-128"/>
                <a:ea typeface="Meiryo UI" panose="020B0604030504040204" pitchFamily="50" charset="-128"/>
              </a:defRPr>
            </a:lvl3pPr>
            <a:lvl4pPr marL="685800">
              <a:lnSpc>
                <a:spcPct val="110000"/>
              </a:lnSpc>
              <a:defRPr sz="1600">
                <a:latin typeface="Meiryo UI" panose="020B0604030504040204" pitchFamily="50" charset="-128"/>
                <a:ea typeface="Meiryo UI" panose="020B0604030504040204" pitchFamily="50" charset="-128"/>
              </a:defRPr>
            </a:lvl4pPr>
            <a:lvl5pPr>
              <a:lnSpc>
                <a:spcPct val="110000"/>
              </a:lnSpc>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p:txBody>
      </p:sp>
      <p:sp>
        <p:nvSpPr>
          <p:cNvPr id="1054" name="日付プレースホルダー 3"/>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pPr>
              <a:defRPr/>
            </a:pPr>
            <a:r>
              <a:rPr lang="en-US" altLang="ja-JP" noProof="0">
                <a:solidFill>
                  <a:prstClr val="black">
                    <a:tint val="75000"/>
                  </a:prstClr>
                </a:solidFill>
              </a:rPr>
              <a:t>20XX/9/3</a:t>
            </a:r>
            <a:endParaRPr lang="ja-JP" altLang="en-US" noProof="0">
              <a:solidFill>
                <a:prstClr val="black">
                  <a:tint val="75000"/>
                </a:prstClr>
              </a:solidFill>
              <a:latin typeface="Meiryo UI" panose="020B0604030504040204" pitchFamily="50" charset="-128"/>
            </a:endParaRPr>
          </a:p>
        </p:txBody>
      </p:sp>
      <p:sp>
        <p:nvSpPr>
          <p:cNvPr id="1055" name="フッター プレースホルダー 4"/>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pPr>
              <a:defRPr/>
            </a:pPr>
            <a:r>
              <a:rPr lang="ja-JP" altLang="en-US" noProof="0">
                <a:solidFill>
                  <a:prstClr val="black">
                    <a:tint val="75000"/>
                  </a:prstClr>
                </a:solidFill>
              </a:rPr>
              <a:t>プレゼンテーションのタイトル</a:t>
            </a:r>
            <a:endParaRPr lang="ja-JP" altLang="en-US" noProof="0">
              <a:solidFill>
                <a:prstClr val="black">
                  <a:tint val="75000"/>
                </a:prstClr>
              </a:solidFill>
              <a:latin typeface="Meiryo UI" panose="020B0604030504040204" pitchFamily="50" charset="-128"/>
            </a:endParaRPr>
          </a:p>
        </p:txBody>
      </p:sp>
      <p:sp>
        <p:nvSpPr>
          <p:cNvPr id="1056" name="スライド番号プレースホルダー 5"/>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pPr>
              <a:defRPr/>
            </a:pPr>
            <a:fld id="{D76B855D-E9CC-4FF8-AD85-6CDC7B89A0DE}" type="slidenum">
              <a:rPr lang="en-US" altLang="ja-JP" noProof="0" smtClean="0">
                <a:solidFill>
                  <a:prstClr val="black">
                    <a:tint val="75000"/>
                  </a:prstClr>
                </a:solidFill>
              </a:rPr>
              <a:pPr>
                <a:defRPr/>
              </a:pPr>
              <a:t>‹#›</a:t>
            </a:fld>
            <a:endParaRPr lang="ja-JP" altLang="en-US" noProof="0">
              <a:solidFill>
                <a:prstClr val="black">
                  <a:tint val="75000"/>
                </a:prstClr>
              </a:solidFill>
              <a:latin typeface="Meiryo UI" panose="020B0604030504040204" pitchFamily="50" charset="-128"/>
            </a:endParaRPr>
          </a:p>
        </p:txBody>
      </p:sp>
      <p:sp>
        <p:nvSpPr>
          <p:cNvPr id="1057" name="円/楕円 9"/>
          <p:cNvSpPr/>
          <p:nvPr userDrawn="1"/>
        </p:nvSpPr>
        <p:spPr>
          <a:xfrm>
            <a:off x="10249620" y="1555068"/>
            <a:ext cx="819303" cy="7970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058" name="長方形 11"/>
          <p:cNvSpPr/>
          <p:nvPr userDrawn="1"/>
        </p:nvSpPr>
        <p:spPr>
          <a:xfrm>
            <a:off x="7590089" y="4034393"/>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92083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0" name=""/>
        <p:cNvGrpSpPr/>
        <p:nvPr/>
      </p:nvGrpSpPr>
      <p:grpSpPr>
        <a:xfrm>
          <a:off x="0" y="0"/>
          <a:ext cx="0" cy="0"/>
          <a:chOff x="0" y="0"/>
          <a:chExt cx="0" cy="0"/>
        </a:xfrm>
      </p:grpSpPr>
      <p:sp>
        <p:nvSpPr>
          <p:cNvPr id="1060" name="円/楕円 6"/>
          <p:cNvSpPr/>
          <p:nvPr userDrawn="1"/>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61" name="円弧 7"/>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62" name="円/楕円 13"/>
          <p:cNvSpPr/>
          <p:nvPr userDrawn="1"/>
        </p:nvSpPr>
        <p:spPr>
          <a:xfrm>
            <a:off x="8165417" y="5241988"/>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63" name="タイトル 1"/>
          <p:cNvSpPr>
            <a:spLocks noGrp="1"/>
          </p:cNvSpPr>
          <p:nvPr>
            <p:ph type="title"/>
          </p:nvPr>
        </p:nvSpPr>
        <p:spPr>
          <a:xfrm>
            <a:off x="3319272" y="1380744"/>
            <a:ext cx="5559552" cy="2514600"/>
          </a:xfrm>
        </p:spPr>
        <p:txBody>
          <a:bodyPr rtlCol="0" anchor="b"/>
          <a:lstStyle>
            <a:lvl1pPr algn="ctr">
              <a:defRPr sz="600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064" name="テキスト プレースホルダー 2"/>
          <p:cNvSpPr>
            <a:spLocks noGrp="1"/>
          </p:cNvSpPr>
          <p:nvPr>
            <p:ph type="body" idx="1" hasCustomPrompt="1"/>
          </p:nvPr>
        </p:nvSpPr>
        <p:spPr>
          <a:xfrm>
            <a:off x="3319272" y="4078224"/>
            <a:ext cx="5559552" cy="1536192"/>
          </a:xfrm>
        </p:spPr>
        <p:txBody>
          <a:bodyPr rtlCol="0"/>
          <a:lstStyle>
            <a:lvl1pPr marL="0" indent="0" algn="ctr">
              <a:buNone/>
              <a:defRPr sz="2400">
                <a:solidFill>
                  <a:schemeClr val="bg1"/>
                </a:solidFill>
                <a:latin typeface="Meiryo UI" panose="020B0604030504040204" pitchFamily="50" charset="-128"/>
                <a:ea typeface="Meiryo UI" panose="020B060403050404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クリックしてマスター テキストのスタイルを編集</a:t>
            </a:r>
          </a:p>
        </p:txBody>
      </p:sp>
    </p:spTree>
    <p:extLst>
      <p:ext uri="{BB962C8B-B14F-4D97-AF65-F5344CB8AC3E}">
        <p14:creationId xmlns:p14="http://schemas.microsoft.com/office/powerpoint/2010/main" val="785573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0" name=""/>
        <p:cNvGrpSpPr/>
        <p:nvPr/>
      </p:nvGrpSpPr>
      <p:grpSpPr>
        <a:xfrm>
          <a:off x="0" y="0"/>
          <a:ext cx="0" cy="0"/>
          <a:chOff x="0" y="0"/>
          <a:chExt cx="0" cy="0"/>
        </a:xfrm>
      </p:grpSpPr>
      <p:sp>
        <p:nvSpPr>
          <p:cNvPr id="1066" name="タイトル 1"/>
          <p:cNvSpPr>
            <a:spLocks noGrp="1"/>
          </p:cNvSpPr>
          <p:nvPr>
            <p:ph type="title"/>
          </p:nvPr>
        </p:nvSpPr>
        <p:spPr>
          <a:xfrm>
            <a:off x="539496" y="365125"/>
            <a:ext cx="10515600" cy="1325563"/>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067" name="コンテンツ プレースホルダー 2"/>
          <p:cNvSpPr>
            <a:spLocks noGrp="1"/>
          </p:cNvSpPr>
          <p:nvPr>
            <p:ph idx="1"/>
          </p:nvPr>
        </p:nvSpPr>
        <p:spPr>
          <a:xfrm>
            <a:off x="1179576" y="1911096"/>
            <a:ext cx="9829800" cy="3859742"/>
          </a:xfrm>
        </p:spPr>
        <p:txBody>
          <a:bodyPr rtlCol="0"/>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068" name="日付プレースホルダー 3"/>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pPr>
              <a:defRPr/>
            </a:pPr>
            <a:r>
              <a:rPr lang="en-US" altLang="ja-JP" noProof="0">
                <a:solidFill>
                  <a:prstClr val="black">
                    <a:tint val="75000"/>
                  </a:prstClr>
                </a:solidFill>
              </a:rPr>
              <a:t>20XX/9/3</a:t>
            </a:r>
            <a:endParaRPr lang="ja-JP" altLang="en-US" noProof="0">
              <a:solidFill>
                <a:prstClr val="black">
                  <a:tint val="75000"/>
                </a:prstClr>
              </a:solidFill>
              <a:latin typeface="Meiryo UI" panose="020B0604030504040204" pitchFamily="50" charset="-128"/>
            </a:endParaRPr>
          </a:p>
        </p:txBody>
      </p:sp>
      <p:sp>
        <p:nvSpPr>
          <p:cNvPr id="1069" name="フッター プレースホルダー 4"/>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pPr>
              <a:defRPr/>
            </a:pPr>
            <a:r>
              <a:rPr lang="ja-JP" altLang="en-US" noProof="0">
                <a:solidFill>
                  <a:prstClr val="black">
                    <a:tint val="75000"/>
                  </a:prstClr>
                </a:solidFill>
              </a:rPr>
              <a:t>プレゼンテーションのタイトル</a:t>
            </a:r>
            <a:endParaRPr lang="ja-JP" altLang="en-US" noProof="0">
              <a:solidFill>
                <a:prstClr val="black">
                  <a:tint val="75000"/>
                </a:prstClr>
              </a:solidFill>
              <a:latin typeface="Meiryo UI" panose="020B0604030504040204" pitchFamily="50" charset="-128"/>
            </a:endParaRPr>
          </a:p>
        </p:txBody>
      </p:sp>
      <p:sp>
        <p:nvSpPr>
          <p:cNvPr id="1070" name="スライド番号プレースホルダー 5"/>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pPr>
              <a:defRPr/>
            </a:pPr>
            <a:fld id="{D76B855D-E9CC-4FF8-AD85-6CDC7B89A0DE}" type="slidenum">
              <a:rPr lang="en-US" altLang="ja-JP" noProof="0" smtClean="0">
                <a:solidFill>
                  <a:prstClr val="black">
                    <a:tint val="75000"/>
                  </a:prstClr>
                </a:solidFill>
              </a:rPr>
              <a:pPr>
                <a:defRPr/>
              </a:pPr>
              <a:t>‹#›</a:t>
            </a:fld>
            <a:endParaRPr lang="ja-JP" altLang="en-US" noProof="0">
              <a:solidFill>
                <a:prstClr val="black">
                  <a:tint val="75000"/>
                </a:prstClr>
              </a:solidFill>
              <a:latin typeface="Meiryo UI" panose="020B0604030504040204" pitchFamily="50" charset="-128"/>
            </a:endParaRPr>
          </a:p>
        </p:txBody>
      </p:sp>
      <p:sp>
        <p:nvSpPr>
          <p:cNvPr id="1071" name="フリーフォーム:図形 6"/>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72" name="フリーフォーム:図形 7"/>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975081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とコンテンツ 2">
    <p:spTree>
      <p:nvGrpSpPr>
        <p:cNvPr id="0" name=""/>
        <p:cNvGrpSpPr/>
        <p:nvPr/>
      </p:nvGrpSpPr>
      <p:grpSpPr>
        <a:xfrm>
          <a:off x="0" y="0"/>
          <a:ext cx="0" cy="0"/>
          <a:chOff x="0" y="0"/>
          <a:chExt cx="0" cy="0"/>
        </a:xfrm>
      </p:grpSpPr>
      <p:sp>
        <p:nvSpPr>
          <p:cNvPr id="1074" name="タイトル 1"/>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075" name="日付プレースホルダー 2"/>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pPr>
              <a:defRPr/>
            </a:pPr>
            <a:r>
              <a:rPr lang="en-US" altLang="ja-JP" noProof="0">
                <a:solidFill>
                  <a:prstClr val="black">
                    <a:tint val="75000"/>
                  </a:prstClr>
                </a:solidFill>
              </a:rPr>
              <a:t>20XX/9/3</a:t>
            </a:r>
            <a:endParaRPr lang="ja-JP" altLang="en-US" noProof="0">
              <a:solidFill>
                <a:prstClr val="black">
                  <a:tint val="75000"/>
                </a:prstClr>
              </a:solidFill>
              <a:latin typeface="Meiryo UI" panose="020B0604030504040204" pitchFamily="50" charset="-128"/>
            </a:endParaRPr>
          </a:p>
        </p:txBody>
      </p:sp>
      <p:sp>
        <p:nvSpPr>
          <p:cNvPr id="1076" name="フッター プレースホルダー 3"/>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pPr>
              <a:defRPr/>
            </a:pPr>
            <a:r>
              <a:rPr lang="ja-JP" altLang="en-US" noProof="0">
                <a:solidFill>
                  <a:prstClr val="black">
                    <a:tint val="75000"/>
                  </a:prstClr>
                </a:solidFill>
              </a:rPr>
              <a:t>プレゼンテーションのタイトル</a:t>
            </a:r>
            <a:endParaRPr lang="ja-JP" altLang="en-US" noProof="0">
              <a:solidFill>
                <a:prstClr val="black">
                  <a:tint val="75000"/>
                </a:prstClr>
              </a:solidFill>
              <a:latin typeface="Meiryo UI" panose="020B0604030504040204" pitchFamily="50" charset="-128"/>
            </a:endParaRPr>
          </a:p>
        </p:txBody>
      </p:sp>
      <p:sp>
        <p:nvSpPr>
          <p:cNvPr id="1077" name="スライド番号プレースホルダー 4"/>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pPr>
              <a:defRPr/>
            </a:pPr>
            <a:fld id="{D76B855D-E9CC-4FF8-AD85-6CDC7B89A0DE}" type="slidenum">
              <a:rPr lang="en-US" altLang="ja-JP" noProof="0" smtClean="0">
                <a:solidFill>
                  <a:prstClr val="black">
                    <a:tint val="75000"/>
                  </a:prstClr>
                </a:solidFill>
              </a:rPr>
              <a:pPr>
                <a:defRPr/>
              </a:pPr>
              <a:t>‹#›</a:t>
            </a:fld>
            <a:endParaRPr lang="ja-JP" altLang="en-US" noProof="0">
              <a:solidFill>
                <a:prstClr val="black">
                  <a:tint val="75000"/>
                </a:prstClr>
              </a:solidFill>
              <a:latin typeface="Meiryo UI" panose="020B0604030504040204" pitchFamily="50" charset="-128"/>
            </a:endParaRPr>
          </a:p>
        </p:txBody>
      </p:sp>
      <p:sp>
        <p:nvSpPr>
          <p:cNvPr id="1078" name="フリーフォーム:図形 5"/>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79" name="フリーフォーム:図形 6"/>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80" name="コンテンツ プレースホルダー 2"/>
          <p:cNvSpPr>
            <a:spLocks noGrp="1"/>
          </p:cNvSpPr>
          <p:nvPr>
            <p:ph idx="1"/>
          </p:nvPr>
        </p:nvSpPr>
        <p:spPr>
          <a:xfrm>
            <a:off x="838200" y="1911096"/>
            <a:ext cx="10515600" cy="3859742"/>
          </a:xfrm>
        </p:spPr>
        <p:txBody>
          <a:bodyPr rtlCol="0"/>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Tree>
    <p:extLst>
      <p:ext uri="{BB962C8B-B14F-4D97-AF65-F5344CB8AC3E}">
        <p14:creationId xmlns:p14="http://schemas.microsoft.com/office/powerpoint/2010/main" val="89892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画像付きのスライドを引用">
    <p:bg>
      <p:bgPr>
        <a:solidFill>
          <a:schemeClr val="tx1"/>
        </a:solidFill>
        <a:effectLst/>
      </p:bgPr>
    </p:bg>
    <p:spTree>
      <p:nvGrpSpPr>
        <p:cNvPr id="0" name=""/>
        <p:cNvGrpSpPr/>
        <p:nvPr/>
      </p:nvGrpSpPr>
      <p:grpSpPr>
        <a:xfrm>
          <a:off x="0" y="0"/>
          <a:ext cx="0" cy="0"/>
          <a:chOff x="0" y="0"/>
          <a:chExt cx="0" cy="0"/>
        </a:xfrm>
      </p:grpSpPr>
      <p:sp>
        <p:nvSpPr>
          <p:cNvPr id="1082" name="図プレースホルダー 5"/>
          <p:cNvSpPr>
            <a:spLocks noGrp="1"/>
          </p:cNvSpPr>
          <p:nvPr>
            <p:ph type="pic" sz="quarter" idx="10"/>
          </p:nvPr>
        </p:nvSpPr>
        <p:spPr>
          <a:xfrm>
            <a:off x="0" y="1"/>
            <a:ext cx="12192000" cy="6858000"/>
          </a:xfrm>
        </p:spPr>
        <p:txBody>
          <a:bodyPr rtlCol="0"/>
          <a:lstStyle>
            <a:lvl1pPr>
              <a:buNone/>
              <a:defRPr>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1083" name="タイトル 9"/>
          <p:cNvSpPr>
            <a:spLocks noGrp="1"/>
          </p:cNvSpPr>
          <p:nvPr>
            <p:ph type="title"/>
          </p:nvPr>
        </p:nvSpPr>
        <p:spPr>
          <a:xfrm>
            <a:off x="3111500" y="370600"/>
            <a:ext cx="5923842"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alpha val="95000"/>
            </a:schemeClr>
          </a:solidFill>
        </p:spPr>
        <p:txBody>
          <a:bodyPr wrap="square" lIns="457200" rIns="457200" bIns="2331720" rtlCol="0" anchor="b" anchorCtr="0">
            <a:noAutofit/>
          </a:bodyPr>
          <a:lstStyle>
            <a:lvl1pPr algn="ctr">
              <a:defRPr sz="4000">
                <a:solidFill>
                  <a:schemeClr val="tx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084" name="テキスト プレースホルダー 2"/>
          <p:cNvSpPr>
            <a:spLocks noGrp="1"/>
          </p:cNvSpPr>
          <p:nvPr>
            <p:ph type="body" idx="1" hasCustomPrompt="1"/>
          </p:nvPr>
        </p:nvSpPr>
        <p:spPr>
          <a:xfrm>
            <a:off x="3575304" y="4379976"/>
            <a:ext cx="5038344" cy="713232"/>
          </a:xfrm>
        </p:spPr>
        <p:txBody>
          <a:bodyPr rtlCol="0"/>
          <a:lstStyle>
            <a:lvl1pPr marL="0" indent="0" algn="ctr">
              <a:buNone/>
              <a:defRPr sz="2400">
                <a:solidFill>
                  <a:schemeClr val="tx1"/>
                </a:solidFill>
                <a:latin typeface="Meiryo UI" panose="020B0604030504040204" pitchFamily="50" charset="-128"/>
                <a:ea typeface="Meiryo UI" panose="020B060403050404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クリックしてマスター テキストのスタイルを編集</a:t>
            </a:r>
          </a:p>
        </p:txBody>
      </p:sp>
      <p:sp>
        <p:nvSpPr>
          <p:cNvPr id="1085" name="日付プレースホルダー 10"/>
          <p:cNvSpPr>
            <a:spLocks noGrp="1"/>
          </p:cNvSpPr>
          <p:nvPr>
            <p:ph type="dt" sz="half" idx="11"/>
          </p:nvPr>
        </p:nvSpPr>
        <p:spPr/>
        <p:txBody>
          <a:bodyPr rtlCol="0"/>
          <a:lstStyle>
            <a:lvl1pPr>
              <a:defRPr>
                <a:solidFill>
                  <a:schemeClr val="bg1"/>
                </a:solidFill>
                <a:latin typeface="Meiryo UI" panose="020B0604030504040204" pitchFamily="50" charset="-128"/>
                <a:ea typeface="Meiryo UI" panose="020B0604030504040204" pitchFamily="50" charset="-128"/>
              </a:defRPr>
            </a:lvl1pPr>
          </a:lstStyle>
          <a:p>
            <a:pPr>
              <a:defRPr/>
            </a:pPr>
            <a:r>
              <a:rPr lang="en-US" altLang="ja-JP" noProof="0"/>
              <a:t>20XX/9/3</a:t>
            </a:r>
            <a:endParaRPr lang="ja-JP" altLang="en-US" noProof="0">
              <a:latin typeface="Meiryo UI" panose="020B0604030504040204" pitchFamily="50" charset="-128"/>
            </a:endParaRPr>
          </a:p>
        </p:txBody>
      </p:sp>
      <p:sp>
        <p:nvSpPr>
          <p:cNvPr id="1086" name="フッター プレースホルダー 11"/>
          <p:cNvSpPr>
            <a:spLocks noGrp="1"/>
          </p:cNvSpPr>
          <p:nvPr>
            <p:ph type="ftr" sz="quarter" idx="12"/>
          </p:nvPr>
        </p:nvSpPr>
        <p:spPr/>
        <p:txBody>
          <a:bodyPr rtlCol="0"/>
          <a:lstStyle>
            <a:lvl1pPr>
              <a:defRPr>
                <a:solidFill>
                  <a:schemeClr val="bg1"/>
                </a:solidFill>
                <a:latin typeface="Meiryo UI" panose="020B0604030504040204" pitchFamily="50" charset="-128"/>
                <a:ea typeface="Meiryo UI" panose="020B0604030504040204" pitchFamily="50" charset="-128"/>
              </a:defRPr>
            </a:lvl1pPr>
          </a:lstStyle>
          <a:p>
            <a:pPr>
              <a:defRPr/>
            </a:pPr>
            <a:r>
              <a:rPr lang="ja-JP" altLang="en-US" noProof="0"/>
              <a:t>プレゼンテーションのタイトル</a:t>
            </a:r>
            <a:endParaRPr lang="ja-JP" altLang="en-US" noProof="0">
              <a:latin typeface="Meiryo UI" panose="020B0604030504040204" pitchFamily="50" charset="-128"/>
            </a:endParaRPr>
          </a:p>
        </p:txBody>
      </p:sp>
      <p:sp>
        <p:nvSpPr>
          <p:cNvPr id="1087" name="スライド番号プレースホルダー 12"/>
          <p:cNvSpPr>
            <a:spLocks noGrp="1"/>
          </p:cNvSpPr>
          <p:nvPr>
            <p:ph type="sldNum" sz="quarter" idx="13"/>
          </p:nvPr>
        </p:nvSpPr>
        <p:spPr/>
        <p:txBody>
          <a:bodyPr rtlCol="0"/>
          <a:lstStyle>
            <a:lvl1pPr>
              <a:defRPr>
                <a:solidFill>
                  <a:schemeClr val="bg1"/>
                </a:solidFill>
                <a:latin typeface="Meiryo UI" panose="020B0604030504040204" pitchFamily="50" charset="-128"/>
                <a:ea typeface="Meiryo UI" panose="020B0604030504040204" pitchFamily="50" charset="-128"/>
              </a:defRPr>
            </a:lvl1pPr>
          </a:lstStyle>
          <a:p>
            <a:pPr>
              <a:defRPr/>
            </a:pPr>
            <a:fld id="{D76B855D-E9CC-4FF8-AD85-6CDC7B89A0DE}" type="slidenum">
              <a:rPr lang="en-US" altLang="ja-JP" noProof="0" smtClean="0"/>
              <a:pPr>
                <a:defRPr/>
              </a:pPr>
              <a:t>‹#›</a:t>
            </a:fld>
            <a:endParaRPr lang="ja-JP" altLang="en-US" noProof="0">
              <a:latin typeface="Meiryo UI" panose="020B0604030504040204" pitchFamily="50" charset="-128"/>
            </a:endParaRPr>
          </a:p>
        </p:txBody>
      </p:sp>
    </p:spTree>
    <p:extLst>
      <p:ext uri="{BB962C8B-B14F-4D97-AF65-F5344CB8AC3E}">
        <p14:creationId xmlns:p14="http://schemas.microsoft.com/office/powerpoint/2010/main" val="220328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 段組">
    <p:spTree>
      <p:nvGrpSpPr>
        <p:cNvPr id="0" name=""/>
        <p:cNvGrpSpPr/>
        <p:nvPr/>
      </p:nvGrpSpPr>
      <p:grpSpPr>
        <a:xfrm>
          <a:off x="0" y="0"/>
          <a:ext cx="0" cy="0"/>
          <a:chOff x="0" y="0"/>
          <a:chExt cx="0" cy="0"/>
        </a:xfrm>
      </p:grpSpPr>
      <p:sp>
        <p:nvSpPr>
          <p:cNvPr id="1089" name="タイトル 1"/>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090" name="コンテンツ プレースホルダー 2"/>
          <p:cNvSpPr>
            <a:spLocks noGrp="1"/>
          </p:cNvSpPr>
          <p:nvPr>
            <p:ph sz="half" idx="1"/>
          </p:nvPr>
        </p:nvSpPr>
        <p:spPr>
          <a:xfrm>
            <a:off x="838200" y="1825625"/>
            <a:ext cx="5181600" cy="4351338"/>
          </a:xfrm>
        </p:spPr>
        <p:txBody>
          <a:bodyPr rtlCol="0"/>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091" name="コンテンツ プレースホルダー 3"/>
          <p:cNvSpPr>
            <a:spLocks noGrp="1"/>
          </p:cNvSpPr>
          <p:nvPr>
            <p:ph sz="half" idx="2"/>
          </p:nvPr>
        </p:nvSpPr>
        <p:spPr>
          <a:xfrm>
            <a:off x="6172200" y="1825625"/>
            <a:ext cx="5181600" cy="4351338"/>
          </a:xfrm>
        </p:spPr>
        <p:txBody>
          <a:bodyPr rtlCol="0"/>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092" name="日付プレースホルダー 4"/>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pPr>
              <a:defRPr/>
            </a:pPr>
            <a:r>
              <a:rPr lang="en-US" altLang="ja-JP" noProof="0">
                <a:solidFill>
                  <a:prstClr val="black">
                    <a:tint val="75000"/>
                  </a:prstClr>
                </a:solidFill>
              </a:rPr>
              <a:t>20XX/9/3</a:t>
            </a:r>
            <a:endParaRPr lang="ja-JP" altLang="en-US" noProof="0">
              <a:solidFill>
                <a:prstClr val="black">
                  <a:tint val="75000"/>
                </a:prstClr>
              </a:solidFill>
              <a:latin typeface="Meiryo UI" panose="020B0604030504040204" pitchFamily="50" charset="-128"/>
            </a:endParaRPr>
          </a:p>
        </p:txBody>
      </p:sp>
      <p:sp>
        <p:nvSpPr>
          <p:cNvPr id="1093" name="フッター プレースホルダー 5"/>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pPr>
              <a:defRPr/>
            </a:pPr>
            <a:r>
              <a:rPr lang="ja-JP" altLang="en-US" noProof="0">
                <a:solidFill>
                  <a:prstClr val="black">
                    <a:tint val="75000"/>
                  </a:prstClr>
                </a:solidFill>
              </a:rPr>
              <a:t>プレゼンテーションのタイトル</a:t>
            </a:r>
            <a:endParaRPr lang="ja-JP" altLang="en-US" noProof="0">
              <a:solidFill>
                <a:prstClr val="black">
                  <a:tint val="75000"/>
                </a:prstClr>
              </a:solidFill>
              <a:latin typeface="Meiryo UI" panose="020B0604030504040204" pitchFamily="50" charset="-128"/>
            </a:endParaRPr>
          </a:p>
        </p:txBody>
      </p:sp>
      <p:sp>
        <p:nvSpPr>
          <p:cNvPr id="1094" name="スライド番号プレースホルダー 6"/>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pPr>
              <a:defRPr/>
            </a:pPr>
            <a:fld id="{D76B855D-E9CC-4FF8-AD85-6CDC7B89A0DE}" type="slidenum">
              <a:rPr lang="en-US" altLang="ja-JP" noProof="0" smtClean="0">
                <a:solidFill>
                  <a:prstClr val="black">
                    <a:tint val="75000"/>
                  </a:prstClr>
                </a:solidFill>
              </a:rPr>
              <a:pPr>
                <a:defRPr/>
              </a:pPr>
              <a:t>‹#›</a:t>
            </a:fld>
            <a:endParaRPr lang="ja-JP" altLang="en-US" noProof="0">
              <a:solidFill>
                <a:prstClr val="black">
                  <a:tint val="75000"/>
                </a:prstClr>
              </a:solidFill>
              <a:latin typeface="Meiryo UI" panose="020B0604030504040204" pitchFamily="50" charset="-128"/>
            </a:endParaRPr>
          </a:p>
        </p:txBody>
      </p:sp>
      <p:sp>
        <p:nvSpPr>
          <p:cNvPr id="1095" name="フリーフォーム:図形 7"/>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96" name="フリーフォーム:図形 8"/>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576906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0" name=""/>
        <p:cNvGrpSpPr/>
        <p:nvPr/>
      </p:nvGrpSpPr>
      <p:grpSpPr>
        <a:xfrm>
          <a:off x="0" y="0"/>
          <a:ext cx="0" cy="0"/>
          <a:chOff x="0" y="0"/>
          <a:chExt cx="0" cy="0"/>
        </a:xfrm>
      </p:grpSpPr>
      <p:sp>
        <p:nvSpPr>
          <p:cNvPr id="1098" name="タイトル 1"/>
          <p:cNvSpPr>
            <a:spLocks noGrp="1"/>
          </p:cNvSpPr>
          <p:nvPr>
            <p:ph type="title"/>
          </p:nvPr>
        </p:nvSpPr>
        <p:spPr>
          <a:xfrm>
            <a:off x="839788" y="365125"/>
            <a:ext cx="10515600" cy="1325563"/>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099" name="テキスト プレースホルダー 2"/>
          <p:cNvSpPr>
            <a:spLocks noGrp="1"/>
          </p:cNvSpPr>
          <p:nvPr>
            <p:ph type="body" idx="1"/>
          </p:nvPr>
        </p:nvSpPr>
        <p:spPr>
          <a:xfrm>
            <a:off x="839788" y="1681163"/>
            <a:ext cx="5157787" cy="823912"/>
          </a:xfrm>
        </p:spPr>
        <p:txBody>
          <a:bodyPr rtlCol="0" anchor="b"/>
          <a:lstStyle>
            <a:lvl1pPr marL="0" indent="0">
              <a:buNone/>
              <a:defRPr sz="2400" b="1">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1100" name="コンテンツ プレースホルダー 3"/>
          <p:cNvSpPr>
            <a:spLocks noGrp="1"/>
          </p:cNvSpPr>
          <p:nvPr>
            <p:ph sz="half" idx="2"/>
          </p:nvPr>
        </p:nvSpPr>
        <p:spPr>
          <a:xfrm>
            <a:off x="839788" y="2505075"/>
            <a:ext cx="5157787" cy="3684588"/>
          </a:xfrm>
        </p:spPr>
        <p:txBody>
          <a:bodyPr rtlCol="0">
            <a:normAutofit/>
          </a:bodyPr>
          <a:lstStyle>
            <a:lvl1pPr>
              <a:defRPr sz="2400">
                <a:latin typeface="Meiryo UI" panose="020B0604030504040204" pitchFamily="50" charset="-128"/>
                <a:ea typeface="Meiryo UI" panose="020B0604030504040204" pitchFamily="50" charset="-128"/>
              </a:defRPr>
            </a:lvl1pPr>
            <a:lvl2pPr>
              <a:defRPr sz="2000">
                <a:latin typeface="Meiryo UI" panose="020B0604030504040204" pitchFamily="50" charset="-128"/>
                <a:ea typeface="Meiryo UI" panose="020B0604030504040204" pitchFamily="50" charset="-128"/>
              </a:defRPr>
            </a:lvl2pPr>
            <a:lvl3pPr>
              <a:defRPr sz="1800">
                <a:latin typeface="Meiryo UI" panose="020B0604030504040204" pitchFamily="50" charset="-128"/>
                <a:ea typeface="Meiryo UI" panose="020B0604030504040204" pitchFamily="50" charset="-128"/>
              </a:defRPr>
            </a:lvl3pPr>
            <a:lvl4pPr>
              <a:defRPr sz="1600">
                <a:latin typeface="Meiryo UI" panose="020B0604030504040204" pitchFamily="50" charset="-128"/>
                <a:ea typeface="Meiryo UI" panose="020B0604030504040204" pitchFamily="50" charset="-128"/>
              </a:defRPr>
            </a:lvl4pPr>
            <a:lvl5pPr>
              <a:defRPr sz="16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101" name="テキスト プレースホルダー 4"/>
          <p:cNvSpPr>
            <a:spLocks noGrp="1"/>
          </p:cNvSpPr>
          <p:nvPr>
            <p:ph type="body" sz="quarter" idx="3"/>
          </p:nvPr>
        </p:nvSpPr>
        <p:spPr>
          <a:xfrm>
            <a:off x="6172200" y="1681163"/>
            <a:ext cx="5183188" cy="823912"/>
          </a:xfrm>
        </p:spPr>
        <p:txBody>
          <a:bodyPr rtlCol="0" anchor="b"/>
          <a:lstStyle>
            <a:lvl1pPr marL="0" indent="0">
              <a:buNone/>
              <a:defRPr sz="2400" b="1">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1102" name="コンテンツ プレースホルダー 5"/>
          <p:cNvSpPr>
            <a:spLocks noGrp="1"/>
          </p:cNvSpPr>
          <p:nvPr>
            <p:ph sz="quarter" idx="4"/>
          </p:nvPr>
        </p:nvSpPr>
        <p:spPr>
          <a:xfrm>
            <a:off x="6172200" y="2505075"/>
            <a:ext cx="5183188" cy="3684588"/>
          </a:xfrm>
        </p:spPr>
        <p:txBody>
          <a:bodyPr rtlCol="0">
            <a:normAutofit/>
          </a:bodyPr>
          <a:lstStyle>
            <a:lvl1pPr>
              <a:defRPr sz="2400">
                <a:latin typeface="Meiryo UI" panose="020B0604030504040204" pitchFamily="50" charset="-128"/>
                <a:ea typeface="Meiryo UI" panose="020B0604030504040204" pitchFamily="50" charset="-128"/>
              </a:defRPr>
            </a:lvl1pPr>
            <a:lvl2pPr>
              <a:defRPr sz="2000">
                <a:latin typeface="Meiryo UI" panose="020B0604030504040204" pitchFamily="50" charset="-128"/>
                <a:ea typeface="Meiryo UI" panose="020B0604030504040204" pitchFamily="50" charset="-128"/>
              </a:defRPr>
            </a:lvl2pPr>
            <a:lvl3pPr>
              <a:defRPr sz="1800">
                <a:latin typeface="Meiryo UI" panose="020B0604030504040204" pitchFamily="50" charset="-128"/>
                <a:ea typeface="Meiryo UI" panose="020B0604030504040204" pitchFamily="50" charset="-128"/>
              </a:defRPr>
            </a:lvl3pPr>
            <a:lvl4pPr>
              <a:defRPr sz="1600">
                <a:latin typeface="Meiryo UI" panose="020B0604030504040204" pitchFamily="50" charset="-128"/>
                <a:ea typeface="Meiryo UI" panose="020B0604030504040204" pitchFamily="50" charset="-128"/>
              </a:defRPr>
            </a:lvl4pPr>
            <a:lvl5pPr>
              <a:defRPr sz="16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103" name="日付プレースホルダー 6"/>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pPr>
              <a:defRPr/>
            </a:pPr>
            <a:r>
              <a:rPr lang="en-US" altLang="ja-JP" noProof="0">
                <a:solidFill>
                  <a:prstClr val="black">
                    <a:tint val="75000"/>
                  </a:prstClr>
                </a:solidFill>
              </a:rPr>
              <a:t>20XX/9/3</a:t>
            </a:r>
            <a:endParaRPr lang="ja-JP" altLang="en-US" noProof="0">
              <a:solidFill>
                <a:prstClr val="black">
                  <a:tint val="75000"/>
                </a:prstClr>
              </a:solidFill>
              <a:latin typeface="Meiryo UI" panose="020B0604030504040204" pitchFamily="50" charset="-128"/>
            </a:endParaRPr>
          </a:p>
        </p:txBody>
      </p:sp>
      <p:sp>
        <p:nvSpPr>
          <p:cNvPr id="1104" name="フッター プレースホルダー 7"/>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pPr>
              <a:defRPr/>
            </a:pPr>
            <a:r>
              <a:rPr lang="ja-JP" altLang="en-US" noProof="0">
                <a:solidFill>
                  <a:prstClr val="black">
                    <a:tint val="75000"/>
                  </a:prstClr>
                </a:solidFill>
              </a:rPr>
              <a:t>プレゼンテーションのタイトル</a:t>
            </a:r>
            <a:endParaRPr lang="ja-JP" altLang="en-US" noProof="0">
              <a:solidFill>
                <a:prstClr val="black">
                  <a:tint val="75000"/>
                </a:prstClr>
              </a:solidFill>
              <a:latin typeface="Meiryo UI" panose="020B0604030504040204" pitchFamily="50" charset="-128"/>
            </a:endParaRPr>
          </a:p>
        </p:txBody>
      </p:sp>
      <p:sp>
        <p:nvSpPr>
          <p:cNvPr id="1105" name="スライド番号プレースホルダー 8"/>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pPr>
              <a:defRPr/>
            </a:pPr>
            <a:fld id="{D76B855D-E9CC-4FF8-AD85-6CDC7B89A0DE}" type="slidenum">
              <a:rPr lang="en-US" altLang="ja-JP" noProof="0" smtClean="0">
                <a:solidFill>
                  <a:prstClr val="black">
                    <a:tint val="75000"/>
                  </a:prstClr>
                </a:solidFill>
              </a:rPr>
              <a:pPr>
                <a:defRPr/>
              </a:pPr>
              <a:t>‹#›</a:t>
            </a:fld>
            <a:endParaRPr lang="ja-JP" altLang="en-US" noProof="0">
              <a:solidFill>
                <a:prstClr val="black">
                  <a:tint val="75000"/>
                </a:prstClr>
              </a:solidFill>
              <a:latin typeface="Meiryo UI" panose="020B0604030504040204" pitchFamily="50" charset="-128"/>
            </a:endParaRPr>
          </a:p>
        </p:txBody>
      </p:sp>
      <p:sp>
        <p:nvSpPr>
          <p:cNvPr id="1106" name="フリーフォーム:図形 9"/>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07" name="フリーフォーム:図形 10"/>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95594666"/>
      </p:ext>
    </p:extLst>
  </p:cSld>
  <p:clrMapOvr>
    <a:masterClrMapping/>
  </p:clrMapOvr>
</p:sldLayout>
</file>

<file path=ppt/slideMasters/_rels/slideMaster1.xml.rels><?xml version="1.0" encoding="UTF-8"?><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slideLayout" Target="../slideLayouts/slideLayout16.xml" /><Relationship Id="rId17"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025"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ja-JP" altLang="en-US" noProof="0"/>
              <a:t>マスター タイトルの書式設定</a:t>
            </a:r>
          </a:p>
        </p:txBody>
      </p:sp>
      <p:sp>
        <p:nvSpPr>
          <p:cNvPr id="1026"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027"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eiryo UI" panose="020B0604030504040204" pitchFamily="50" charset="-128"/>
                <a:ea typeface="Meiryo UI" panose="020B0604030504040204" pitchFamily="50" charset="-128"/>
              </a:defRPr>
            </a:lvl1pPr>
          </a:lstStyle>
          <a:p>
            <a:pPr>
              <a:defRPr/>
            </a:pPr>
            <a:r>
              <a:rPr lang="en-US" altLang="ja-JP" noProof="0">
                <a:solidFill>
                  <a:prstClr val="black">
                    <a:tint val="75000"/>
                  </a:prstClr>
                </a:solidFill>
              </a:rPr>
              <a:t>20XX/9/3</a:t>
            </a:r>
            <a:endParaRPr lang="ja-JP" altLang="en-US" noProof="0">
              <a:solidFill>
                <a:prstClr val="black">
                  <a:tint val="75000"/>
                </a:prstClr>
              </a:solidFill>
              <a:latin typeface="Meiryo UI" panose="020B0604030504040204" pitchFamily="50" charset="-128"/>
              <a:ea typeface="Meiryo UI" panose="020B0604030504040204" pitchFamily="50" charset="-128"/>
            </a:endParaRPr>
          </a:p>
        </p:txBody>
      </p:sp>
      <p:sp>
        <p:nvSpPr>
          <p:cNvPr id="1028"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eiryo UI" panose="020B0604030504040204" pitchFamily="50" charset="-128"/>
                <a:ea typeface="Meiryo UI" panose="020B0604030504040204" pitchFamily="50" charset="-128"/>
              </a:defRPr>
            </a:lvl1pPr>
          </a:lstStyle>
          <a:p>
            <a:pPr>
              <a:defRPr/>
            </a:pPr>
            <a:r>
              <a:rPr lang="ja-JP" altLang="en-US" noProof="0">
                <a:solidFill>
                  <a:prstClr val="black">
                    <a:tint val="75000"/>
                  </a:prstClr>
                </a:solidFill>
              </a:rPr>
              <a:t>プレゼンテーションのタイトル</a:t>
            </a:r>
            <a:endParaRPr lang="ja-JP" altLang="en-US" noProof="0">
              <a:solidFill>
                <a:prstClr val="black">
                  <a:tint val="75000"/>
                </a:prstClr>
              </a:solidFill>
              <a:latin typeface="Meiryo UI" panose="020B0604030504040204" pitchFamily="50" charset="-128"/>
              <a:ea typeface="Meiryo UI" panose="020B0604030504040204" pitchFamily="50" charset="-128"/>
            </a:endParaRPr>
          </a:p>
        </p:txBody>
      </p:sp>
      <p:sp>
        <p:nvSpPr>
          <p:cNvPr id="1029"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eiryo UI" panose="020B0604030504040204" pitchFamily="50" charset="-128"/>
                <a:ea typeface="Meiryo UI" panose="020B0604030504040204" pitchFamily="50" charset="-128"/>
              </a:defRPr>
            </a:lvl1pPr>
          </a:lstStyle>
          <a:p>
            <a:pPr>
              <a:defRPr/>
            </a:pPr>
            <a:fld id="{D76B855D-E9CC-4FF8-AD85-6CDC7B89A0DE}" type="slidenum">
              <a:rPr lang="en-US" altLang="ja-JP" noProof="0" smtClean="0">
                <a:solidFill>
                  <a:prstClr val="black">
                    <a:tint val="75000"/>
                  </a:prstClr>
                </a:solidFill>
              </a:rPr>
              <a:pPr>
                <a:defRPr/>
              </a:pPr>
              <a:t>‹#›</a:t>
            </a:fld>
            <a:endParaRPr lang="ja-JP" altLang="en-US" noProof="0">
              <a:solidFill>
                <a:prstClr val="black">
                  <a:tint val="75000"/>
                </a:prst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6766865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71" r:id="rId4"/>
    <p:sldLayoutId id="2147483770" r:id="rId5"/>
    <p:sldLayoutId id="2147483774" r:id="rId6"/>
    <p:sldLayoutId id="2147483783" r:id="rId7"/>
    <p:sldLayoutId id="2147483772" r:id="rId8"/>
    <p:sldLayoutId id="2147483773" r:id="rId9"/>
    <p:sldLayoutId id="2147483785" r:id="rId10"/>
    <p:sldLayoutId id="2147483786" r:id="rId11"/>
    <p:sldLayoutId id="2147483787" r:id="rId12"/>
    <p:sldLayoutId id="2147483775" r:id="rId13"/>
    <p:sldLayoutId id="2147483788" r:id="rId14"/>
    <p:sldLayoutId id="2147483776" r:id="rId15"/>
    <p:sldLayoutId id="2147483777" r:id="rId16"/>
  </p:sldLayoutIdLst>
  <p:hf hdr="0"/>
  <p:txStyles>
    <p:titleStyle>
      <a:lvl1pPr algn="l" defTabSz="914400" rtl="0" eaLnBrk="1" latinLnBrk="0" hangingPunct="1">
        <a:lnSpc>
          <a:spcPct val="90000"/>
        </a:lnSpc>
        <a:spcBef>
          <a:spcPct val="0"/>
        </a:spcBef>
        <a:buNone/>
        <a:defRPr kumimoji="1" sz="4400" kern="1200">
          <a:solidFill>
            <a:schemeClr val="tx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s>
</file>

<file path=ppt/slides/_rels/slide10.xml.rels><?xml version="1.0" encoding="UTF-8"?><Relationships xmlns="http://schemas.openxmlformats.org/package/2006/relationships"><Relationship Id="rId1" Type="http://schemas.microsoft.com/office/2007/relationships/diagramDrawing" Target="../diagrams/drawing1.xml" /><Relationship Id="rId2" Type="http://schemas.openxmlformats.org/officeDocument/2006/relationships/diagramData" Target="../diagrams/data1.xml" /><Relationship Id="rId3" Type="http://schemas.openxmlformats.org/officeDocument/2006/relationships/diagramLayout" Target="../diagrams/layout1.xml" /><Relationship Id="rId4" Type="http://schemas.openxmlformats.org/officeDocument/2006/relationships/diagramQuickStyle" Target="../diagrams/quickStyle1.xml" /><Relationship Id="rId5" Type="http://schemas.openxmlformats.org/officeDocument/2006/relationships/diagramColors" Target="../diagrams/colors1.xml" /><Relationship Id="rId6" Type="http://schemas.openxmlformats.org/officeDocument/2006/relationships/slideLayout" Target="../slideLayouts/slideLayout6.xml" /><Relationship Id="rId7" Type="http://schemas.openxmlformats.org/officeDocument/2006/relationships/notesSlide" Target="../notesSlides/notesSlide10.xml" /></Relationships>
</file>

<file path=ppt/slides/_rels/slide11.xml.rels><?xml version="1.0" encoding="UTF-8"?><Relationships xmlns="http://schemas.openxmlformats.org/package/2006/relationships"><Relationship Id="rId1" Type="http://schemas.openxmlformats.org/officeDocument/2006/relationships/slideLayout" Target="../slideLayouts/slideLayout5.xml" /></Relationships>
</file>

<file path=ppt/slides/_rels/slide12.xml.rels><?xml version="1.0" encoding="UTF-8"?><Relationships xmlns="http://schemas.openxmlformats.org/package/2006/relationships"><Relationship Id="rId1" Type="http://schemas.openxmlformats.org/officeDocument/2006/relationships/customXml" Target="../ink/ink6.xml" /><Relationship Id="rId2" Type="http://schemas.openxmlformats.org/officeDocument/2006/relationships/image" Target="../media/image19.emf" /><Relationship Id="rId3" Type="http://schemas.openxmlformats.org/officeDocument/2006/relationships/customXml" Target="../ink/ink7.xml" /><Relationship Id="rId4" Type="http://schemas.openxmlformats.org/officeDocument/2006/relationships/customXml" Target="../ink/ink8.xml" /><Relationship Id="rId5" Type="http://schemas.openxmlformats.org/officeDocument/2006/relationships/customXml" Target="../ink/ink9.xml" /><Relationship Id="rId6" Type="http://schemas.openxmlformats.org/officeDocument/2006/relationships/image" Target="../media/image20.png" /><Relationship Id="rId7" Type="http://schemas.openxmlformats.org/officeDocument/2006/relationships/slideLayout" Target="../slideLayouts/slideLayout11.xml" /><Relationship Id="rId8" Type="http://schemas.openxmlformats.org/officeDocument/2006/relationships/notesSlide" Target="../notesSlides/notesSlide11.xml" /></Relationships>
</file>

<file path=ppt/slides/_rels/slide13.xml.rels><?xml version="1.0" encoding="UTF-8"?><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notesSlide" Target="../notesSlides/notesSlide12.xml" /></Relationships>
</file>

<file path=ppt/slides/_rels/slide2.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s>
</file>

<file path=ppt/slides/_rels/slide3.xml.rels><?xml version="1.0" encoding="UTF-8"?><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3.xml" /></Relationships>
</file>

<file path=ppt/slides/_rels/slide4.xml.rels><?xml version="1.0" encoding="UTF-8"?><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svg1.svg" /><Relationship Id="rId3" Type="http://schemas.openxmlformats.org/officeDocument/2006/relationships/slideLayout" Target="../slideLayouts/slideLayout10.xml" /><Relationship Id="rId4" Type="http://schemas.openxmlformats.org/officeDocument/2006/relationships/notesSlide" Target="../notesSlides/notesSlide4.xml" /></Relationships>
</file>

<file path=ppt/slides/_rels/slide5.xml.rels><?xml version="1.0" encoding="UTF-8"?><Relationships xmlns="http://schemas.openxmlformats.org/package/2006/relationships"><Relationship Id="rId1" Type="http://schemas.openxmlformats.org/officeDocument/2006/relationships/image" Target="../media/image2.png" /><Relationship Id="rId2" Type="http://schemas.openxmlformats.org/officeDocument/2006/relationships/image" Target="../media/image3.jpeg" /><Relationship Id="rId3" Type="http://schemas.openxmlformats.org/officeDocument/2006/relationships/image" Target="../media/image4.jpeg" /><Relationship Id="rId4" Type="http://schemas.openxmlformats.org/officeDocument/2006/relationships/customXml" Target="../ink/ink1.xml" /><Relationship Id="rId5" Type="http://schemas.openxmlformats.org/officeDocument/2006/relationships/image" Target="../media/image5.emf" /><Relationship Id="rId6" Type="http://schemas.openxmlformats.org/officeDocument/2006/relationships/slideLayout" Target="../slideLayouts/slideLayout3.xml" /><Relationship Id="rId7" Type="http://schemas.openxmlformats.org/officeDocument/2006/relationships/notesSlide" Target="../notesSlides/notesSlide5.xml" /></Relationships>
</file>

<file path=ppt/slides/_rels/slide6.xml.rels><?xml version="1.0" encoding="UTF-8"?><Relationships xmlns="http://schemas.openxmlformats.org/package/2006/relationships"><Relationship Id="rId1" Type="http://schemas.openxmlformats.org/officeDocument/2006/relationships/image" Target="../media/image4.jpeg" /><Relationship Id="rId2" Type="http://schemas.openxmlformats.org/officeDocument/2006/relationships/slideLayout" Target="../slideLayouts/slideLayout9.xml" /><Relationship Id="rId3" Type="http://schemas.openxmlformats.org/officeDocument/2006/relationships/notesSlide" Target="../notesSlides/notesSlide6.xml" /></Relationships>
</file>

<file path=ppt/slides/_rels/slide7.xml.rels><?xml version="1.0" encoding="UTF-8"?><Relationships xmlns="http://schemas.openxmlformats.org/package/2006/relationships"><Relationship Id="rId1" Type="http://schemas.openxmlformats.org/officeDocument/2006/relationships/image" Target="../media/image6.png" /><Relationship Id="rId2" Type="http://schemas.openxmlformats.org/officeDocument/2006/relationships/slideLayout" Target="../slideLayouts/slideLayout7.xml" /><Relationship Id="rId3" Type="http://schemas.openxmlformats.org/officeDocument/2006/relationships/notesSlide" Target="../notesSlides/notesSlide7.xml" /></Relationships>
</file>

<file path=ppt/slides/_rels/slide8.xml.rels><?xml version="1.0" encoding="UTF-8"?><Relationships xmlns="http://schemas.openxmlformats.org/package/2006/relationships"><Relationship Id="rId1" Type="http://schemas.openxmlformats.org/officeDocument/2006/relationships/image" Target="../media/image7.jpeg" /><Relationship Id="rId2" Type="http://schemas.openxmlformats.org/officeDocument/2006/relationships/customXml" Target="../ink/ink2.xml" /><Relationship Id="rId3" Type="http://schemas.openxmlformats.org/officeDocument/2006/relationships/image" Target="../media/image8.emf" /><Relationship Id="rId4" Type="http://schemas.openxmlformats.org/officeDocument/2006/relationships/slideLayout" Target="../slideLayouts/slideLayout5.xml" /><Relationship Id="rId5" Type="http://schemas.openxmlformats.org/officeDocument/2006/relationships/notesSlide" Target="../notesSlides/notesSlide8.xml" /></Relationships>
</file>

<file path=ppt/slides/_rels/slide9.xml.rels><?xml version="1.0" encoding="UTF-8"?><Relationships xmlns="http://schemas.openxmlformats.org/package/2006/relationships"><Relationship Id="rId1" Type="http://schemas.openxmlformats.org/officeDocument/2006/relationships/image" Target="../media/image9.png" /><Relationship Id="rId2" Type="http://schemas.openxmlformats.org/officeDocument/2006/relationships/image" Target="../media/image10.png" /><Relationship Id="rId3" Type="http://schemas.openxmlformats.org/officeDocument/2006/relationships/image" Target="../media/image7.jpeg" /><Relationship Id="rId4" Type="http://schemas.openxmlformats.org/officeDocument/2006/relationships/image" Target="../media/image4.jpeg" /><Relationship Id="rId5" Type="http://schemas.openxmlformats.org/officeDocument/2006/relationships/image" Target="../media/image11.jpeg" /><Relationship Id="rId6" Type="http://schemas.openxmlformats.org/officeDocument/2006/relationships/customXml" Target="../ink/ink3.xml" /><Relationship Id="rId7" Type="http://schemas.openxmlformats.org/officeDocument/2006/relationships/image" Target="../media/image12.emf" /><Relationship Id="rId8" Type="http://schemas.openxmlformats.org/officeDocument/2006/relationships/customXml" Target="../ink/ink4.xml" /><Relationship Id="rId9" Type="http://schemas.openxmlformats.org/officeDocument/2006/relationships/image" Target="../media/image13.emf" /><Relationship Id="rId10" Type="http://schemas.openxmlformats.org/officeDocument/2006/relationships/customXml" Target="../ink/ink5.xml" /><Relationship Id="rId11" Type="http://schemas.openxmlformats.org/officeDocument/2006/relationships/image" Target="../media/image14.emf" /><Relationship Id="rId12" Type="http://schemas.openxmlformats.org/officeDocument/2006/relationships/slideLayout" Target="../slideLayouts/slideLayout5.xml" /><Relationship Id="rId13" Type="http://schemas.openxmlformats.org/officeDocument/2006/relationships/notesSlide" Target="../notesSlides/notesSlide9.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88" name="タイトル 1"/>
          <p:cNvSpPr>
            <a:spLocks noGrp="1"/>
          </p:cNvSpPr>
          <p:nvPr>
            <p:ph type="ctrTitle"/>
          </p:nvPr>
        </p:nvSpPr>
        <p:spPr/>
        <p:txBody>
          <a:bodyPr rtlCol="0"/>
          <a:lstStyle/>
          <a:p>
            <a:pPr rtl="0"/>
            <a:r>
              <a:rPr lang="ja-JP" altLang="en-US" dirty="0">
                <a:latin typeface="Meiryo UI" panose="020B0604030504040204" pitchFamily="50" charset="-128"/>
                <a:ea typeface="Meiryo UI" panose="020B0604030504040204" pitchFamily="50" charset="-128"/>
              </a:rPr>
              <a:t>山形市を盛り上げるトッピングごみ箱</a:t>
            </a:r>
          </a:p>
        </p:txBody>
      </p:sp>
    </p:spTree>
    <p:extLst>
      <p:ext uri="{BB962C8B-B14F-4D97-AF65-F5344CB8AC3E}">
        <p14:creationId xmlns:p14="http://schemas.microsoft.com/office/powerpoint/2010/main" val="800962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05" name="タイトル 1"/>
          <p:cNvSpPr>
            <a:spLocks noGrp="1"/>
          </p:cNvSpPr>
          <p:nvPr>
            <p:ph type="title"/>
          </p:nvPr>
        </p:nvSpPr>
        <p:spPr>
          <a:xfrm>
            <a:off x="838200" y="1516573"/>
            <a:ext cx="10515600" cy="5314458"/>
          </a:xfrm>
        </p:spPr>
        <p:txBody>
          <a:bodyPr rtlCol="0">
            <a:normAutofit fontScale="90000"/>
          </a:bodyPr>
          <a:lstStyle/>
          <a:p>
            <a:pPr rtl="0"/>
            <a:r>
              <a:rPr lang="ja-JP" altLang="en-US" sz="4900" dirty="0">
                <a:latin typeface="Meiryo UI" panose="020B0604030504040204" pitchFamily="50" charset="-128"/>
                <a:ea typeface="Meiryo UI" panose="020B0604030504040204" pitchFamily="50" charset="-128"/>
              </a:rPr>
              <a:t>使う素材</a:t>
            </a:r>
            <a:br>
              <a:rPr lang="en-US" altLang="ja-JP" sz="4900" dirty="0">
                <a:latin typeface="Meiryo UI" panose="020B0604030504040204" pitchFamily="50" charset="-128"/>
                <a:ea typeface="Meiryo UI" panose="020B0604030504040204" pitchFamily="50" charset="-128"/>
              </a:rPr>
            </a:br>
            <a:br>
              <a:rPr lang="en-US" altLang="ja-JP" sz="4900" dirty="0">
                <a:latin typeface="Meiryo UI" panose="020B0604030504040204" pitchFamily="50" charset="-128"/>
                <a:ea typeface="Meiryo UI" panose="020B0604030504040204" pitchFamily="50" charset="-128"/>
              </a:rPr>
            </a:br>
            <a:r>
              <a:rPr lang="ja-JP" altLang="en-US" sz="4900" dirty="0"/>
              <a:t>・透明なプラスチック板</a:t>
            </a:r>
            <a:br>
              <a:rPr lang="en-US" altLang="ja-JP" sz="4900" dirty="0">
                <a:latin typeface="Meiryo UI" panose="020B0604030504040204" pitchFamily="50" charset="-128"/>
                <a:ea typeface="Meiryo UI" panose="020B0604030504040204" pitchFamily="50" charset="-128"/>
              </a:rPr>
            </a:br>
            <a:r>
              <a:rPr lang="ja-JP" altLang="en-US" sz="4900" dirty="0">
                <a:latin typeface="Meiryo UI" panose="020B0604030504040204" pitchFamily="50" charset="-128"/>
                <a:ea typeface="Meiryo UI" panose="020B0604030504040204" pitchFamily="50" charset="-128"/>
              </a:rPr>
              <a:t>・坂を作るための少し小さなプラスチック板</a:t>
            </a:r>
            <a:br>
              <a:rPr lang="en-US" altLang="ja-JP" sz="4900" dirty="0"/>
            </a:br>
            <a:r>
              <a:rPr lang="ja-JP" altLang="en-US" sz="4900" dirty="0"/>
              <a:t>・大きなラーメンシール</a:t>
            </a:r>
            <a:br>
              <a:rPr lang="en-US" altLang="ja-JP" sz="4900" dirty="0"/>
            </a:br>
            <a:r>
              <a:rPr lang="ja-JP" altLang="en-US" sz="4900" dirty="0"/>
              <a:t>の材料が最低でも必要です</a:t>
            </a:r>
            <a:br>
              <a:rPr lang="en-US" altLang="ja-JP" sz="4900" dirty="0"/>
            </a:br>
            <a:r>
              <a:rPr lang="ja-JP" altLang="en-US" sz="4900" dirty="0"/>
              <a:t>ゴミ箱なので設置するのは何か所かだけなので</a:t>
            </a:r>
            <a:br>
              <a:rPr lang="en-US" altLang="ja-JP" sz="4900" dirty="0"/>
            </a:br>
            <a:r>
              <a:rPr lang="ja-JP" altLang="en-US" sz="4900" dirty="0"/>
              <a:t>費用は少ないと考えます。</a:t>
            </a:r>
            <a:br>
              <a:rPr lang="en-US" altLang="ja-JP" sz="4900" dirty="0"/>
            </a:br>
            <a:r>
              <a:rPr lang="ja-JP" altLang="en-US" sz="4900" dirty="0"/>
              <a:t>ですが作る手間がかかるので少し大変です</a:t>
            </a:r>
            <a:br>
              <a:rPr lang="en-US" altLang="ja-JP" sz="4900" dirty="0">
                <a:latin typeface="Meiryo UI" panose="020B0604030504040204" pitchFamily="50" charset="-128"/>
                <a:ea typeface="Meiryo UI" panose="020B0604030504040204" pitchFamily="50" charset="-128"/>
              </a:rPr>
            </a:br>
            <a:br>
              <a:rPr lang="en-US" altLang="ja-JP" sz="6000" dirty="0">
                <a:latin typeface="Meiryo UI" panose="020B0604030504040204" pitchFamily="50" charset="-128"/>
                <a:ea typeface="Meiryo UI" panose="020B0604030504040204" pitchFamily="50" charset="-128"/>
              </a:rPr>
            </a:br>
            <a:br>
              <a:rPr lang="en-US" altLang="ja-JP" dirty="0">
                <a:latin typeface="Meiryo UI" panose="020B0604030504040204" pitchFamily="50" charset="-128"/>
                <a:ea typeface="Meiryo UI" panose="020B0604030504040204" pitchFamily="50" charset="-128"/>
              </a:rPr>
            </a:br>
            <a:br>
              <a:rPr lang="en-US" altLang="ja-JP" dirty="0">
                <a:latin typeface="Meiryo UI" panose="020B0604030504040204" pitchFamily="50" charset="-128"/>
                <a:ea typeface="Meiryo UI" panose="020B0604030504040204" pitchFamily="50" charset="-128"/>
              </a:rPr>
            </a:br>
            <a:br>
              <a:rPr lang="en-US" altLang="ja-JP" dirty="0">
                <a:latin typeface="Meiryo UI" panose="020B0604030504040204" pitchFamily="50" charset="-128"/>
                <a:ea typeface="Meiryo UI" panose="020B0604030504040204" pitchFamily="50" charset="-128"/>
              </a:rPr>
            </a:br>
            <a:endParaRPr lang="ja-JP" altLang="en-US" dirty="0">
              <a:latin typeface="Meiryo UI" panose="020B0604030504040204" pitchFamily="50" charset="-128"/>
              <a:ea typeface="Meiryo UI" panose="020B0604030504040204" pitchFamily="50" charset="-128"/>
            </a:endParaRPr>
          </a:p>
        </p:txBody>
      </p:sp>
      <p:graphicFrame>
        <p:nvGraphicFramePr>
          <p:cNvPr id="1306" name="コンテンツ プレースホルダー 2" descr="チーム SmartArt グラフィック_x000a_"/>
          <p:cNvGraphicFramePr/>
          <p:nvPr>
            <p:ph idx="1"/>
            <p:extLst>
              <p:ext uri="{D42A27DB-BD31-4B8C-83A1-F6EECF244321}">
                <p14:modId xmlns:p14="http://schemas.microsoft.com/office/powerpoint/2010/main" val="455635954"/>
              </p:ext>
            </p:extLst>
          </p:nvPr>
        </p:nvGraphicFramePr>
        <p:xfrm>
          <a:off x="838200" y="6858000"/>
          <a:ext cx="11411712" cy="3344232"/>
        </p:xfrm>
        <a:graphic>
          <a:graphicData uri="http://schemas.openxmlformats.org/drawingml/2006/diagram">
            <dgm:relIds xmlns:dgm="http://schemas.openxmlformats.org/drawingml/2006/diagram" r:dm="rId2" r:lo="rId3" r:qs="rId4" r:cs="rId5"/>
          </a:graphicData>
        </a:graphic>
      </p:graphicFrame>
      <p:sp>
        <p:nvSpPr>
          <p:cNvPr id="1308" name="日付プレースホルダー 5"/>
          <p:cNvSpPr>
            <a:spLocks noGrp="1"/>
          </p:cNvSpPr>
          <p:nvPr>
            <p:ph type="dt" sz="half" idx="10"/>
          </p:nvPr>
        </p:nvSpPr>
        <p:spPr>
          <a:xfrm>
            <a:off x="838200" y="8285945"/>
            <a:ext cx="961622" cy="488342"/>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kern="1200" cap="none" spc="0" normalizeH="0" dirty="0">
                <a:ln>
                  <a:noFill/>
                </a:ln>
                <a:solidFill>
                  <a:prstClr val="black">
                    <a:tint val="75000"/>
                  </a:prstClr>
                </a:solidFill>
                <a:effectLst/>
                <a:uLnTx/>
                <a:uFillTx/>
                <a:latin typeface="Meiryo UI" panose="020B0604030504040204" pitchFamily="50" charset="-128"/>
                <a:ea typeface="Meiryo UI" panose="020B0604030504040204" pitchFamily="50" charset="-128"/>
              </a:rPr>
              <a:t>勇者一行</a:t>
            </a:r>
            <a:endParaRPr lang="en-US" altLang="ja-JP" sz="1200" b="0" i="0" u="none" strike="noStrike" kern="1200" cap="none" spc="0" normalizeH="0" dirty="0">
              <a:ln>
                <a:noFill/>
              </a:ln>
              <a:solidFill>
                <a:prstClr val="black">
                  <a:tint val="75000"/>
                </a:prstClr>
              </a:solidFill>
              <a:effectLst/>
              <a:uLnTx/>
              <a:uFillTx/>
              <a:latin typeface="Meiryo UI" panose="020B0604030504040204" pitchFamily="50" charset="-128"/>
              <a:ea typeface="Meiryo UI" panose="020B0604030504040204" pitchFamily="50" charset="-128"/>
            </a:endParaRPr>
          </a:p>
        </p:txBody>
      </p:sp>
      <p:sp>
        <p:nvSpPr>
          <p:cNvPr id="1309" name="フッター プレースホルダー 6"/>
          <p:cNvSpPr>
            <a:spLocks noGrp="1"/>
          </p:cNvSpPr>
          <p:nvPr>
            <p:ph type="ftr" sz="quarter" idx="11"/>
          </p:nvPr>
        </p:nvSpPr>
        <p:spPr>
          <a:xfrm>
            <a:off x="8314385" y="9627584"/>
            <a:ext cx="4114800" cy="365125"/>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u="none" strike="noStrike" kern="1200" cap="none" spc="0" normalizeH="0" dirty="0">
                <a:ln>
                  <a:noFill/>
                </a:ln>
                <a:solidFill>
                  <a:prstClr val="black">
                    <a:tint val="75000"/>
                  </a:prstClr>
                </a:solidFill>
                <a:effectLst/>
                <a:uLnTx/>
                <a:uFillTx/>
                <a:latin typeface="Meiryo UI" panose="020B0604030504040204" pitchFamily="50" charset="-128"/>
                <a:ea typeface="Meiryo UI" panose="020B0604030504040204" pitchFamily="50" charset="-128"/>
              </a:rPr>
              <a:t>ナース</a:t>
            </a:r>
          </a:p>
        </p:txBody>
      </p:sp>
      <p:sp>
        <p:nvSpPr>
          <p:cNvPr id="1310" name="スライド番号プレースホルダー 7"/>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altLang="ja-JP" sz="1200" b="0" i="0" u="none" strike="noStrike" kern="1200" cap="none" spc="0" normalizeH="0" baseline="0" smtClean="0">
                <a:ln>
                  <a:noFill/>
                </a:ln>
                <a:solidFill>
                  <a:prstClr val="black">
                    <a:tint val="75000"/>
                  </a:prstClr>
                </a:solidFill>
                <a:effectLst/>
                <a:uLnTx/>
                <a:uFillTx/>
                <a:latin typeface="Meiryo UI" panose="020B0604030504040204" pitchFamily="50" charset="-128"/>
                <a:ea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ja-JP" altLang="en-US" sz="1200" b="0" i="0" u="none" strike="noStrike" kern="1200" cap="none" spc="0" normalizeH="0" baseline="0" dirty="0">
              <a:ln>
                <a:noFill/>
              </a:ln>
              <a:solidFill>
                <a:prstClr val="black">
                  <a:tint val="75000"/>
                </a:prstClr>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91535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16" name="タイトル 1"/>
          <p:cNvSpPr>
            <a:spLocks noGrp="1"/>
          </p:cNvSpPr>
          <p:nvPr>
            <p:ph type="title"/>
          </p:nvPr>
        </p:nvSpPr>
        <p:spPr>
          <a:xfrm>
            <a:off x="539496" y="352247"/>
            <a:ext cx="10515600" cy="1325563"/>
          </a:xfrm>
        </p:spPr>
        <p:txBody>
          <a:bodyPr/>
          <a:lstStyle/>
          <a:p>
            <a:r>
              <a:rPr kumimoji="1" lang="ja-JP" altLang="en-US" dirty="0"/>
              <a:t>お願い</a:t>
            </a:r>
          </a:p>
        </p:txBody>
      </p:sp>
      <p:sp>
        <p:nvSpPr>
          <p:cNvPr id="1317" name="コンテンツ プレースホルダー 2"/>
          <p:cNvSpPr>
            <a:spLocks noGrp="1"/>
          </p:cNvSpPr>
          <p:nvPr>
            <p:ph idx="1"/>
          </p:nvPr>
        </p:nvSpPr>
        <p:spPr/>
        <p:txBody>
          <a:bodyPr>
            <a:noAutofit/>
          </a:bodyPr>
          <a:lstStyle/>
          <a:p>
            <a:pPr marL="0" indent="0">
              <a:buNone/>
            </a:pPr>
            <a:r>
              <a:rPr kumimoji="1" lang="ja-JP" altLang="en-US" sz="4400" dirty="0"/>
              <a:t>ぼくたちは総合の目標</a:t>
            </a:r>
            <a:r>
              <a:rPr kumimoji="1" lang="en-US" altLang="ja-JP" sz="4400" dirty="0"/>
              <a:t>『</a:t>
            </a:r>
            <a:r>
              <a:rPr kumimoji="1" lang="ja-JP" altLang="en-US" sz="4400" dirty="0"/>
              <a:t>山形らしさで活気ＭＡＸ！輝け山形市</a:t>
            </a:r>
            <a:r>
              <a:rPr kumimoji="1" lang="en-US" altLang="ja-JP" sz="4400" dirty="0"/>
              <a:t>』</a:t>
            </a:r>
            <a:r>
              <a:rPr kumimoji="1" lang="ja-JP" altLang="en-US" sz="4400" dirty="0"/>
              <a:t>を達成するために様々な取り組みをしてきました。僕たちの目標を達成するためにもそして山形市を盛り上げるためにも大風印刷さんに力を貸して欲しいと思いまし</a:t>
            </a:r>
            <a:r>
              <a:rPr lang="ja-JP" altLang="en-US" sz="4400" dirty="0"/>
              <a:t>た。大風印刷さんが力を貸してくれることを楽しみにしています。</a:t>
            </a:r>
            <a:endParaRPr kumimoji="1" lang="ja-JP" altLang="en-US" sz="4400" dirty="0"/>
          </a:p>
        </p:txBody>
      </p:sp>
      <p:sp>
        <p:nvSpPr>
          <p:cNvPr id="1318" name="日付プレースホルダー 3"/>
          <p:cNvSpPr>
            <a:spLocks noGrp="1"/>
          </p:cNvSpPr>
          <p:nvPr>
            <p:ph type="dt" sz="half" idx="10"/>
          </p:nvPr>
        </p:nvSpPr>
        <p:spPr/>
        <p:txBody>
          <a:bodyPr/>
          <a:lstStyle/>
          <a:p>
            <a:pPr>
              <a:defRPr/>
            </a:pPr>
            <a:r>
              <a:rPr lang="en-US" altLang="ja-JP" noProof="0">
                <a:solidFill>
                  <a:prstClr val="black">
                    <a:tint val="75000"/>
                  </a:prstClr>
                </a:solidFill>
              </a:rPr>
              <a:t>20XX/9/3</a:t>
            </a:r>
            <a:endParaRPr lang="ja-JP" altLang="en-US" noProof="0">
              <a:solidFill>
                <a:prstClr val="black">
                  <a:tint val="75000"/>
                </a:prstClr>
              </a:solidFill>
              <a:latin typeface="Meiryo UI" panose="020B0604030504040204" pitchFamily="50" charset="-128"/>
            </a:endParaRPr>
          </a:p>
        </p:txBody>
      </p:sp>
      <p:sp>
        <p:nvSpPr>
          <p:cNvPr id="1319" name="フッター プレースホルダー 4"/>
          <p:cNvSpPr>
            <a:spLocks noGrp="1"/>
          </p:cNvSpPr>
          <p:nvPr>
            <p:ph type="ftr" sz="quarter" idx="11"/>
          </p:nvPr>
        </p:nvSpPr>
        <p:spPr/>
        <p:txBody>
          <a:bodyPr/>
          <a:lstStyle/>
          <a:p>
            <a:pPr>
              <a:defRPr/>
            </a:pPr>
            <a:r>
              <a:rPr lang="ja-JP" altLang="en-US" noProof="0">
                <a:solidFill>
                  <a:prstClr val="black">
                    <a:tint val="75000"/>
                  </a:prstClr>
                </a:solidFill>
              </a:rPr>
              <a:t>プレゼンテーションのタイトル</a:t>
            </a:r>
            <a:endParaRPr lang="ja-JP" altLang="en-US" noProof="0">
              <a:solidFill>
                <a:prstClr val="black">
                  <a:tint val="75000"/>
                </a:prstClr>
              </a:solidFill>
              <a:latin typeface="Meiryo UI" panose="020B0604030504040204" pitchFamily="50" charset="-128"/>
            </a:endParaRPr>
          </a:p>
        </p:txBody>
      </p:sp>
      <p:sp>
        <p:nvSpPr>
          <p:cNvPr id="1320" name="スライド番号プレースホルダー 5"/>
          <p:cNvSpPr>
            <a:spLocks noGrp="1"/>
          </p:cNvSpPr>
          <p:nvPr>
            <p:ph type="sldNum" sz="quarter" idx="12"/>
          </p:nvPr>
        </p:nvSpPr>
        <p:spPr/>
        <p:txBody>
          <a:bodyPr/>
          <a:lstStyle/>
          <a:p>
            <a:pPr>
              <a:defRPr/>
            </a:pPr>
            <a:fld id="{D76B855D-E9CC-4FF8-AD85-6CDC7B89A0DE}" type="slidenum">
              <a:rPr lang="en-US" altLang="ja-JP" noProof="0" smtClean="0">
                <a:solidFill>
                  <a:prstClr val="black">
                    <a:tint val="75000"/>
                  </a:prstClr>
                </a:solidFill>
              </a:rPr>
              <a:pPr>
                <a:defRPr/>
              </a:pPr>
              <a:t>11</a:t>
            </a:fld>
            <a:endParaRPr lang="ja-JP" altLang="en-US" noProof="0">
              <a:solidFill>
                <a:prstClr val="black">
                  <a:tint val="75000"/>
                </a:prstClr>
              </a:solidFill>
              <a:latin typeface="Meiryo UI" panose="020B0604030504040204" pitchFamily="50" charset="-128"/>
            </a:endParaRPr>
          </a:p>
        </p:txBody>
      </p:sp>
    </p:spTree>
    <p:extLst>
      <p:ext uri="{BB962C8B-B14F-4D97-AF65-F5344CB8AC3E}">
        <p14:creationId xmlns:p14="http://schemas.microsoft.com/office/powerpoint/2010/main" val="4006206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22" name="タイトル 3"/>
          <p:cNvSpPr>
            <a:spLocks noGrp="1"/>
          </p:cNvSpPr>
          <p:nvPr>
            <p:ph type="title"/>
          </p:nvPr>
        </p:nvSpPr>
        <p:spPr/>
        <p:txBody>
          <a:bodyPr rtlCol="0"/>
          <a:lstStyle/>
          <a:p>
            <a:pPr rtl="0"/>
            <a:r>
              <a:rPr lang="ja-JP" altLang="en-US" dirty="0"/>
              <a:t>まとめ</a:t>
            </a:r>
            <a:br>
              <a:rPr lang="en-US" altLang="ja-JP" dirty="0"/>
            </a:br>
            <a:endParaRPr lang="ja-JP" altLang="en-US" dirty="0">
              <a:latin typeface="Meiryo UI" panose="020B0604030504040204" pitchFamily="50" charset="-128"/>
              <a:ea typeface="Meiryo UI" panose="020B0604030504040204" pitchFamily="50" charset="-128"/>
            </a:endParaRPr>
          </a:p>
        </p:txBody>
      </p:sp>
      <p:sp>
        <p:nvSpPr>
          <p:cNvPr id="1323" name="コンテンツ プレースホルダー 4"/>
          <p:cNvSpPr>
            <a:spLocks noGrp="1"/>
          </p:cNvSpPr>
          <p:nvPr>
            <p:ph idx="1"/>
          </p:nvPr>
        </p:nvSpPr>
        <p:spPr>
          <a:xfrm>
            <a:off x="838200" y="1584371"/>
            <a:ext cx="10011770" cy="4352544"/>
          </a:xfrm>
        </p:spPr>
        <p:txBody>
          <a:bodyPr rtlCol="0"/>
          <a:lstStyle/>
          <a:p>
            <a:pPr rtl="0"/>
            <a:r>
              <a:rPr lang="ja-JP" altLang="en-US" sz="4000" dirty="0">
                <a:latin typeface="Meiryo UI" panose="020B0604030504040204" pitchFamily="50" charset="-128"/>
                <a:ea typeface="Meiryo UI" panose="020B0604030504040204" pitchFamily="50" charset="-128"/>
              </a:rPr>
              <a:t>ぼくは大風印刷さんとこのトッピングごみ箱で環境を守り山形を盛り上げて</a:t>
            </a:r>
            <a:endParaRPr lang="en-US" altLang="ja-JP" sz="4000" dirty="0">
              <a:latin typeface="Meiryo UI" panose="020B0604030504040204" pitchFamily="50" charset="-128"/>
              <a:ea typeface="Meiryo UI" panose="020B0604030504040204" pitchFamily="50" charset="-128"/>
            </a:endParaRPr>
          </a:p>
          <a:p>
            <a:pPr rtl="0"/>
            <a:r>
              <a:rPr lang="ja-JP" altLang="en-US" sz="4000" dirty="0"/>
              <a:t>そして山形のラーメンの消費量を全国第一位にして山形のラーメンをもっと全国に広げて行きたいと思いました</a:t>
            </a:r>
            <a:r>
              <a:rPr lang="ja-JP" altLang="en-US" dirty="0"/>
              <a:t>。</a:t>
            </a:r>
            <a:endParaRPr lang="en-US" altLang="ja-JP" dirty="0">
              <a:latin typeface="Meiryo UI" panose="020B0604030504040204" pitchFamily="50" charset="-128"/>
              <a:ea typeface="Meiryo UI" panose="020B0604030504040204" pitchFamily="50" charset="-128"/>
            </a:endParaRPr>
          </a:p>
        </p:txBody>
      </p:sp>
      <p:sp>
        <p:nvSpPr>
          <p:cNvPr id="1324" name="日付プレースホルダー 11"/>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kern="1200" cap="none" spc="0" normalizeH="0" dirty="0">
                <a:ln>
                  <a:noFill/>
                </a:ln>
                <a:solidFill>
                  <a:prstClr val="black">
                    <a:tint val="75000"/>
                  </a:prstClr>
                </a:solidFill>
                <a:effectLst/>
                <a:uLnTx/>
                <a:uFillTx/>
                <a:latin typeface="Meiryo UI" panose="020B0604030504040204" pitchFamily="50" charset="-128"/>
                <a:ea typeface="Meiryo UI" panose="020B0604030504040204" pitchFamily="50" charset="-128"/>
              </a:rPr>
              <a:t>げ</a:t>
            </a:r>
            <a:r>
              <a:rPr lang="en-US" altLang="ja-JP" sz="1200" b="0" i="0" u="none" strike="noStrike" kern="1200" cap="none" spc="0" normalizeH="0" dirty="0">
                <a:ln>
                  <a:noFill/>
                </a:ln>
                <a:solidFill>
                  <a:prstClr val="black">
                    <a:tint val="75000"/>
                  </a:prstClr>
                </a:solidFill>
                <a:effectLst/>
                <a:uLnTx/>
                <a:uFillTx/>
                <a:latin typeface="Meiryo UI" panose="020B0604030504040204" pitchFamily="50" charset="-128"/>
                <a:ea typeface="Meiryo UI" panose="020B0604030504040204" pitchFamily="50" charset="-128"/>
              </a:rPr>
              <a:t>20XX/9/3</a:t>
            </a:r>
          </a:p>
        </p:txBody>
      </p:sp>
      <p:sp>
        <p:nvSpPr>
          <p:cNvPr id="1325" name="フッター プレースホルダー 12"/>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u="none" strike="noStrike" kern="1200" cap="none" spc="0" normalizeH="0">
                <a:ln>
                  <a:noFill/>
                </a:ln>
                <a:solidFill>
                  <a:prstClr val="black">
                    <a:tint val="75000"/>
                  </a:prstClr>
                </a:solidFill>
                <a:effectLst/>
                <a:uLnTx/>
                <a:uFillTx/>
                <a:latin typeface="Meiryo UI" panose="020B0604030504040204" pitchFamily="50" charset="-128"/>
                <a:ea typeface="Meiryo UI" panose="020B0604030504040204" pitchFamily="50" charset="-128"/>
              </a:rPr>
              <a:t>プレゼンテーションのタイトル</a:t>
            </a:r>
          </a:p>
        </p:txBody>
      </p:sp>
      <p:sp>
        <p:nvSpPr>
          <p:cNvPr id="1326" name="スライド番号プレースホルダー 13"/>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altLang="ja-JP" sz="1200" b="0" i="0" u="none" strike="noStrike" kern="1200" cap="none" spc="0" normalizeH="0" baseline="0" smtClean="0">
                <a:ln>
                  <a:noFill/>
                </a:ln>
                <a:solidFill>
                  <a:prstClr val="black">
                    <a:tint val="75000"/>
                  </a:prstClr>
                </a:solidFill>
                <a:effectLst/>
                <a:uLnTx/>
                <a:uFillTx/>
                <a:latin typeface="Meiryo UI" panose="020B0604030504040204" pitchFamily="50" charset="-128"/>
                <a:ea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ja-JP" altLang="en-US" sz="1200" b="0" i="0" u="none" strike="noStrike" kern="1200" cap="none" spc="0" normalizeH="0" baseline="0">
              <a:ln>
                <a:noFill/>
              </a:ln>
              <a:solidFill>
                <a:prstClr val="black">
                  <a:tint val="75000"/>
                </a:prstClr>
              </a:solidFill>
              <a:effectLst/>
              <a:uLnTx/>
              <a:uFillTx/>
              <a:latin typeface="Meiryo UI" panose="020B0604030504040204" pitchFamily="50" charset="-128"/>
              <a:ea typeface="Meiryo UI" panose="020B0604030504040204" pitchFamily="50" charset="-128"/>
            </a:endParaRPr>
          </a:p>
        </p:txBody>
      </p:sp>
      <p:grpSp>
        <p:nvGrpSpPr>
          <p:cNvPr id="1327" name="グループ化 7"/>
          <p:cNvGrpSpPr/>
          <p:nvPr/>
        </p:nvGrpSpPr>
        <p:grpSpPr>
          <a:xfrm>
            <a:off x="2111846" y="1042651"/>
            <a:ext cx="360" cy="360"/>
            <a:chOff x="2111846" y="1042651"/>
            <a:chExt cx="360" cy="360"/>
          </a:xfrm>
        </p:grpSpPr>
        <mc:AlternateContent xmlns:mc="http://schemas.openxmlformats.org/markup-compatibility/2006">
          <mc:Choice xmlns:p14="http://schemas.microsoft.com/office/powerpoint/2010/main" Requires="p14">
            <p:contentPart r:id="rId1" p14:bwMode="auto">
              <p14:nvContentPartPr>
                <p14:cNvPr id="1328" name="インク 1"/>
                <p14:cNvContentPartPr/>
                <p14:nvPr/>
              </p14:nvContentPartPr>
              <p14:xfrm>
                <a:off x="2111846" y="1042651"/>
                <a:ext cx="360" cy="360"/>
              </p14:xfrm>
            </p:contentPart>
          </mc:Choice>
          <mc:Fallback>
            <p:pic>
              <p:nvPicPr>
                <p:cNvPr id="1328" name="インク 1"/>
                <p:cNvPicPr>
                  <a:picLocks noChangeAspect="1"/>
                </p:cNvPicPr>
                <p:nvPr/>
              </p:nvPicPr>
              <p:blipFill>
                <a:blip r:embed="rId2"/>
                <a:stretch>
                  <a:fillRect/>
                </a:stretch>
              </p:blipFill>
              <p:spPr>
                <a:xfrm>
                  <a:off x="2102917" y="1033722"/>
                  <a:ext cx="17858" cy="17858"/>
                </a:xfrm>
                <a:prstGeom prst="rect"/>
              </p:spPr>
            </p:pic>
          </mc:Fallback>
        </mc:AlternateContent>
        <mc:AlternateContent xmlns:mc="http://schemas.openxmlformats.org/markup-compatibility/2006">
          <mc:Choice xmlns:p14="http://schemas.microsoft.com/office/powerpoint/2010/main" Requires="p14">
            <p:contentPart r:id="rId3" p14:bwMode="auto">
              <p14:nvContentPartPr>
                <p14:cNvPr id="1329" name="インク 2"/>
                <p14:cNvContentPartPr/>
                <p14:nvPr/>
              </p14:nvContentPartPr>
              <p14:xfrm>
                <a:off x="2111846" y="1042651"/>
                <a:ext cx="360" cy="360"/>
              </p14:xfrm>
            </p:contentPart>
          </mc:Choice>
          <mc:Fallback>
            <p:pic>
              <p:nvPicPr>
                <p:cNvPr id="1329" name="インク 2"/>
                <p:cNvPicPr>
                  <a:picLocks noChangeAspect="1"/>
                </p:cNvPicPr>
                <p:nvPr/>
              </p:nvPicPr>
              <p:blipFill>
                <a:blip r:embed="rId2"/>
                <a:stretch>
                  <a:fillRect/>
                </a:stretch>
              </p:blipFill>
              <p:spPr>
                <a:xfrm>
                  <a:off x="2102917" y="1033722"/>
                  <a:ext cx="17858" cy="17858"/>
                </a:xfrm>
                <a:prstGeom prst="rect"/>
              </p:spPr>
            </p:pic>
          </mc:Fallback>
        </mc:AlternateContent>
      </p:grpSp>
      <mc:AlternateContent xmlns:mc="http://schemas.openxmlformats.org/markup-compatibility/2006">
        <mc:Choice xmlns:p14="http://schemas.microsoft.com/office/powerpoint/2010/main" Requires="p14">
          <p:contentPart r:id="rId4" p14:bwMode="auto">
            <p14:nvContentPartPr>
              <p14:cNvPr id="1330" name="インク 5"/>
              <p14:cNvContentPartPr/>
              <p14:nvPr/>
            </p14:nvContentPartPr>
            <p14:xfrm>
              <a:off x="3168086" y="4468771"/>
              <a:ext cx="360" cy="360"/>
            </p14:xfrm>
          </p:contentPart>
        </mc:Choice>
        <mc:Fallback>
          <p:pic>
            <p:nvPicPr>
              <p:cNvPr id="1330" name="インク 5"/>
              <p:cNvPicPr>
                <a:picLocks noChangeAspect="1"/>
              </p:cNvPicPr>
              <p:nvPr/>
            </p:nvPicPr>
            <p:blipFill>
              <a:blip r:embed="rId2"/>
              <a:stretch>
                <a:fillRect/>
              </a:stretch>
            </p:blipFill>
            <p:spPr>
              <a:xfrm>
                <a:off x="3159157" y="4459842"/>
                <a:ext cx="17858" cy="17858"/>
              </a:xfrm>
              <a:prstGeom prst="rect"/>
            </p:spPr>
          </p:pic>
        </mc:Fallback>
      </mc:AlternateContent>
      <mc:AlternateContent xmlns:mc="http://schemas.openxmlformats.org/markup-compatibility/2006">
        <mc:Choice xmlns:p14="http://schemas.microsoft.com/office/powerpoint/2010/main" Requires="p14">
          <p:contentPart r:id="rId5" p14:bwMode="auto">
            <p14:nvContentPartPr>
              <p14:cNvPr id="1331" name="インク 6"/>
              <p14:cNvContentPartPr/>
              <p14:nvPr/>
            </p14:nvContentPartPr>
            <p14:xfrm>
              <a:off x="4056566" y="3914731"/>
              <a:ext cx="360" cy="360"/>
            </p14:xfrm>
          </p:contentPart>
        </mc:Choice>
        <mc:Fallback>
          <p:pic>
            <p:nvPicPr>
              <p:cNvPr id="1331" name="インク 6"/>
              <p:cNvPicPr>
                <a:picLocks noChangeAspect="1"/>
              </p:cNvPicPr>
              <p:nvPr/>
            </p:nvPicPr>
            <p:blipFill>
              <a:blip r:embed="rId2"/>
              <a:stretch>
                <a:fillRect/>
              </a:stretch>
            </p:blipFill>
            <p:spPr>
              <a:xfrm>
                <a:off x="4047637" y="3905802"/>
                <a:ext cx="17858" cy="17858"/>
              </a:xfrm>
              <a:prstGeom prst="rect"/>
            </p:spPr>
          </p:pic>
        </mc:Fallback>
      </mc:AlternateContent>
      <p:pic>
        <p:nvPicPr>
          <p:cNvPr id="1332" name="図 14"/>
          <p:cNvPicPr>
            <a:picLocks noChangeAspect="1"/>
          </p:cNvPicPr>
          <p:nvPr/>
        </p:nvPicPr>
        <p:blipFill>
          <a:blip r:embed="rId6"/>
          <a:stretch>
            <a:fillRect/>
          </a:stretch>
        </p:blipFill>
        <p:spPr>
          <a:xfrm>
            <a:off x="6826745" y="4015220"/>
            <a:ext cx="4330979" cy="3065749"/>
          </a:xfrm>
          <a:prstGeom prst="rect">
            <a:avLst/>
          </a:prstGeom>
        </p:spPr>
      </p:pic>
    </p:spTree>
    <p:extLst>
      <p:ext uri="{BB962C8B-B14F-4D97-AF65-F5344CB8AC3E}">
        <p14:creationId xmlns:p14="http://schemas.microsoft.com/office/powerpoint/2010/main" val="17839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38" name="タイトル 1"/>
          <p:cNvSpPr>
            <a:spLocks noGrp="1"/>
          </p:cNvSpPr>
          <p:nvPr>
            <p:ph type="title"/>
          </p:nvPr>
        </p:nvSpPr>
        <p:spPr/>
        <p:txBody>
          <a:bodyPr rtlCol="0"/>
          <a:lstStyle/>
          <a:p>
            <a:pPr rtl="0"/>
            <a:r>
              <a:rPr lang="ja-JP" altLang="en-US" dirty="0"/>
              <a:t>ありがとうございました</a:t>
            </a:r>
            <a:endParaRPr lang="ja-JP" altLang="en-US" dirty="0">
              <a:latin typeface="Meiryo UI" panose="020B0604030504040204" pitchFamily="50" charset="-128"/>
              <a:ea typeface="Meiryo UI" panose="020B0604030504040204" pitchFamily="50" charset="-128"/>
            </a:endParaRPr>
          </a:p>
        </p:txBody>
      </p:sp>
      <p:sp>
        <p:nvSpPr>
          <p:cNvPr id="1339" name="日付プレースホルダー 3"/>
          <p:cNvSpPr>
            <a:spLocks noGrp="1"/>
          </p:cNvSpPr>
          <p:nvPr>
            <p:ph type="dt" sz="half" idx="10"/>
          </p:nvPr>
        </p:nvSpPr>
        <p:spPr/>
        <p:txBody>
          <a:bodyPr rtlCol="0"/>
          <a:lstStyle/>
          <a:p>
            <a:pPr lvl="0" rtl="0"/>
            <a:r>
              <a:rPr lang="en-US" altLang="ja-JP">
                <a:latin typeface="Meiryo UI" panose="020B0604030504040204" pitchFamily="50" charset="-128"/>
                <a:ea typeface="Meiryo UI" panose="020B0604030504040204" pitchFamily="50" charset="-128"/>
              </a:rPr>
              <a:t>20XX/9/3</a:t>
            </a:r>
          </a:p>
        </p:txBody>
      </p:sp>
      <p:sp>
        <p:nvSpPr>
          <p:cNvPr id="1340" name="フッター プレースホルダー 4"/>
          <p:cNvSpPr>
            <a:spLocks noGrp="1"/>
          </p:cNvSpPr>
          <p:nvPr>
            <p:ph type="ftr" sz="quarter" idx="11"/>
          </p:nvPr>
        </p:nvSpPr>
        <p:spPr/>
        <p:txBody>
          <a:bodyPr rtlCol="0"/>
          <a:lstStyle/>
          <a:p>
            <a:pPr lvl="0" rtl="0"/>
            <a:r>
              <a:rPr lang="ja-JP" altLang="en-US">
                <a:latin typeface="Meiryo UI" panose="020B0604030504040204" pitchFamily="50" charset="-128"/>
                <a:ea typeface="Meiryo UI" panose="020B0604030504040204" pitchFamily="50" charset="-128"/>
              </a:rPr>
              <a:t>プレゼンテーションのタイトル</a:t>
            </a:r>
          </a:p>
        </p:txBody>
      </p:sp>
      <p:sp>
        <p:nvSpPr>
          <p:cNvPr id="1341" name="スライド番号プレースホルダー 5"/>
          <p:cNvSpPr>
            <a:spLocks noGrp="1"/>
          </p:cNvSpPr>
          <p:nvPr>
            <p:ph type="sldNum" sz="quarter" idx="12"/>
          </p:nvPr>
        </p:nvSpPr>
        <p:spPr/>
        <p:txBody>
          <a:bodyPr rtlCol="0"/>
          <a:lstStyle/>
          <a:p>
            <a:pPr lvl="0" rtl="0"/>
            <a:fld id="{D76B855D-E9CC-4FF8-AD85-6CDC7B89A0DE}" type="slidenum">
              <a:rPr lang="en-US" altLang="ja-JP" smtClean="0">
                <a:latin typeface="Meiryo UI" panose="020B0604030504040204" pitchFamily="50" charset="-128"/>
                <a:ea typeface="Meiryo UI" panose="020B0604030504040204" pitchFamily="50" charset="-128"/>
              </a:rPr>
              <a:pPr lvl="0" rtl="0"/>
              <a:t>13</a:t>
            </a:fld>
            <a:endParaRPr lang="ja-JP" altLang="en-US">
              <a:latin typeface="Meiryo UI" panose="020B0604030504040204" pitchFamily="50" charset="-128"/>
              <a:ea typeface="Meiryo UI" panose="020B0604030504040204" pitchFamily="50" charset="-128"/>
            </a:endParaRPr>
          </a:p>
        </p:txBody>
      </p:sp>
      <p:sp>
        <p:nvSpPr>
          <p:cNvPr id="1342" name="コンテンツ プレースホルダー 2"/>
          <p:cNvSpPr>
            <a:spLocks noGrp="1"/>
          </p:cNvSpPr>
          <p:nvPr>
            <p:ph idx="1"/>
          </p:nvPr>
        </p:nvSpPr>
        <p:spPr/>
        <p:txBody>
          <a:bodyPr rtlCol="0">
            <a:normAutofit fontScale="77500" lnSpcReduction="20000"/>
          </a:bodyPr>
          <a:lstStyle/>
          <a:p>
            <a:pPr rtl="0"/>
            <a:r>
              <a:rPr lang="ja-JP" altLang="en-US" sz="6000" dirty="0">
                <a:latin typeface="Meiryo UI" panose="020B0604030504040204" pitchFamily="50" charset="-128"/>
                <a:ea typeface="Meiryo UI" panose="020B0604030504040204" pitchFamily="50" charset="-128"/>
              </a:rPr>
              <a:t>発表者名　</a:t>
            </a:r>
            <a:endParaRPr lang="en-US" altLang="ja-JP" sz="6000" dirty="0">
              <a:latin typeface="Meiryo UI" panose="020B0604030504040204" pitchFamily="50" charset="-128"/>
              <a:ea typeface="Meiryo UI" panose="020B0604030504040204" pitchFamily="50" charset="-128"/>
            </a:endParaRPr>
          </a:p>
          <a:p>
            <a:r>
              <a:rPr lang="ja-JP" altLang="en-US" sz="6000" dirty="0"/>
              <a:t>カプセル回収チーム</a:t>
            </a:r>
          </a:p>
          <a:p>
            <a:pPr rtl="0"/>
            <a:endParaRPr lang="ja-JP" altLang="en-US" dirty="0">
              <a:latin typeface="Meiryo UI" panose="020B0604030504040204" pitchFamily="50" charset="-128"/>
              <a:ea typeface="Meiryo UI" panose="020B0604030504040204" pitchFamily="50" charset="-128"/>
            </a:endParaRPr>
          </a:p>
          <a:p>
            <a:pPr rtl="0">
              <a:spcBef>
                <a:spcPts val="3000"/>
              </a:spcBef>
            </a:pPr>
            <a:endParaRPr lang="en-US" altLang="ja-JP" sz="1800" dirty="0"/>
          </a:p>
          <a:p>
            <a:pPr rtl="0">
              <a:spcBef>
                <a:spcPts val="3000"/>
              </a:spcBef>
            </a:pPr>
            <a:endParaRPr lang="ja-JP" altLang="en-US" sz="1800" dirty="0">
              <a:latin typeface="Meiryo UI" panose="020B0604030504040204" pitchFamily="50" charset="-128"/>
              <a:ea typeface="Meiryo UI" panose="020B0604030504040204" pitchFamily="50" charset="-128"/>
            </a:endParaRPr>
          </a:p>
          <a:p>
            <a:pPr rtl="0"/>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62258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95" name="タイトル 1"/>
          <p:cNvSpPr>
            <a:spLocks noGrp="1"/>
          </p:cNvSpPr>
          <p:nvPr>
            <p:ph type="title"/>
          </p:nvPr>
        </p:nvSpPr>
        <p:spPr/>
        <p:txBody>
          <a:bodyPr rtlCol="0"/>
          <a:lstStyle/>
          <a:p>
            <a:pPr rtl="0"/>
            <a:r>
              <a:rPr lang="ja-JP" altLang="en-US" dirty="0">
                <a:latin typeface="Meiryo UI" panose="020B0604030504040204" pitchFamily="50" charset="-128"/>
                <a:ea typeface="Meiryo UI" panose="020B0604030504040204" pitchFamily="50" charset="-128"/>
              </a:rPr>
              <a:t>内容</a:t>
            </a:r>
          </a:p>
        </p:txBody>
      </p:sp>
      <p:sp>
        <p:nvSpPr>
          <p:cNvPr id="1196" name="コンテンツ プレースホルダー 2"/>
          <p:cNvSpPr>
            <a:spLocks noGrp="1"/>
          </p:cNvSpPr>
          <p:nvPr>
            <p:ph idx="1"/>
          </p:nvPr>
        </p:nvSpPr>
        <p:spPr>
          <a:xfrm>
            <a:off x="5910072" y="1536192"/>
            <a:ext cx="5111496" cy="3931920"/>
          </a:xfrm>
        </p:spPr>
        <p:txBody>
          <a:bodyPr rtlCol="0">
            <a:normAutofit/>
          </a:bodyPr>
          <a:lstStyle/>
          <a:p>
            <a:pPr marL="0" indent="0" rtl="0">
              <a:buNone/>
            </a:pPr>
            <a:r>
              <a:rPr lang="en-US" altLang="ja-JP" sz="4400" dirty="0">
                <a:latin typeface="Meiryo UI" panose="020B0604030504040204" pitchFamily="50" charset="-128"/>
                <a:ea typeface="Meiryo UI" panose="020B0604030504040204" pitchFamily="50" charset="-128"/>
              </a:rPr>
              <a:t>1</a:t>
            </a:r>
            <a:r>
              <a:rPr lang="ja-JP" altLang="en-US" sz="4400" dirty="0">
                <a:latin typeface="Meiryo UI" panose="020B0604030504040204" pitchFamily="50" charset="-128"/>
                <a:ea typeface="Meiryo UI" panose="020B0604030504040204" pitchFamily="50" charset="-128"/>
              </a:rPr>
              <a:t>、自分たちの総合の目標</a:t>
            </a:r>
            <a:endParaRPr lang="en-US" altLang="ja-JP" sz="4400" dirty="0"/>
          </a:p>
          <a:p>
            <a:pPr marL="0" indent="0" rtl="0">
              <a:buNone/>
            </a:pPr>
            <a:r>
              <a:rPr lang="ja-JP" altLang="en-US" sz="4400" dirty="0">
                <a:latin typeface="Meiryo UI" panose="020B0604030504040204" pitchFamily="50" charset="-128"/>
                <a:ea typeface="Meiryo UI" panose="020B0604030504040204" pitchFamily="50" charset="-128"/>
              </a:rPr>
              <a:t>２，現状</a:t>
            </a:r>
            <a:r>
              <a:rPr lang="en-US" altLang="ja-JP" sz="4400" dirty="0">
                <a:latin typeface="Meiryo UI" panose="020B0604030504040204" pitchFamily="50" charset="-128"/>
                <a:ea typeface="Meiryo UI" panose="020B0604030504040204" pitchFamily="50" charset="-128"/>
              </a:rPr>
              <a:t>,</a:t>
            </a:r>
            <a:r>
              <a:rPr lang="ja-JP" altLang="en-US" sz="4400" dirty="0">
                <a:latin typeface="Meiryo UI" panose="020B0604030504040204" pitchFamily="50" charset="-128"/>
                <a:ea typeface="Meiryo UI" panose="020B0604030504040204" pitchFamily="50" charset="-128"/>
              </a:rPr>
              <a:t>メリット</a:t>
            </a:r>
          </a:p>
          <a:p>
            <a:pPr marL="0" indent="0" rtl="0">
              <a:buNone/>
            </a:pPr>
            <a:r>
              <a:rPr lang="ja-JP" altLang="en-US" sz="4400" dirty="0"/>
              <a:t>３、ゴミ箱について</a:t>
            </a:r>
            <a:endParaRPr lang="ja-JP" altLang="en-US" sz="4400" dirty="0">
              <a:latin typeface="Meiryo UI" panose="020B0604030504040204" pitchFamily="50" charset="-128"/>
              <a:ea typeface="Meiryo UI" panose="020B0604030504040204" pitchFamily="50" charset="-128"/>
            </a:endParaRPr>
          </a:p>
          <a:p>
            <a:pPr marL="0" indent="0" rtl="0">
              <a:buNone/>
            </a:pPr>
            <a:r>
              <a:rPr lang="en-US" altLang="ja-JP" sz="4400" dirty="0"/>
              <a:t>4</a:t>
            </a:r>
            <a:r>
              <a:rPr lang="ja-JP" altLang="en-US" sz="4400" dirty="0"/>
              <a:t>、思ったこと</a:t>
            </a:r>
            <a:r>
              <a:rPr lang="en-US" altLang="ja-JP" sz="4400" dirty="0"/>
              <a:t>,</a:t>
            </a:r>
            <a:r>
              <a:rPr lang="ja-JP" altLang="en-US" sz="4400" dirty="0"/>
              <a:t>感想</a:t>
            </a:r>
            <a:endParaRPr lang="ja-JP" altLang="en-US" sz="4400" dirty="0">
              <a:latin typeface="Meiryo UI" panose="020B0604030504040204" pitchFamily="50" charset="-128"/>
              <a:ea typeface="Meiryo UI" panose="020B0604030504040204" pitchFamily="50" charset="-128"/>
            </a:endParaRPr>
          </a:p>
        </p:txBody>
      </p:sp>
      <p:sp>
        <p:nvSpPr>
          <p:cNvPr id="1197" name="日付プレースホルダー 3"/>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u="none" strike="noStrike" kern="1200" cap="none" spc="0" normalizeH="0">
                <a:ln>
                  <a:noFill/>
                </a:ln>
                <a:solidFill>
                  <a:prstClr val="black">
                    <a:tint val="75000"/>
                  </a:prstClr>
                </a:solidFill>
                <a:effectLst/>
                <a:uLnTx/>
                <a:uFillTx/>
                <a:latin typeface="Meiryo UI" panose="020B0604030504040204" pitchFamily="50" charset="-128"/>
                <a:ea typeface="Meiryo UI" panose="020B0604030504040204" pitchFamily="50" charset="-128"/>
              </a:rPr>
              <a:t>20XX/9/3</a:t>
            </a:r>
          </a:p>
        </p:txBody>
      </p:sp>
      <p:sp>
        <p:nvSpPr>
          <p:cNvPr id="1198" name="フッター プレースホルダー 4"/>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u="none" strike="noStrike" kern="1200" cap="none" spc="0" normalizeH="0">
                <a:ln>
                  <a:noFill/>
                </a:ln>
                <a:solidFill>
                  <a:prstClr val="black">
                    <a:tint val="75000"/>
                  </a:prstClr>
                </a:solidFill>
                <a:effectLst/>
                <a:uLnTx/>
                <a:uFillTx/>
                <a:latin typeface="Meiryo UI" panose="020B0604030504040204" pitchFamily="50" charset="-128"/>
                <a:ea typeface="Meiryo UI" panose="020B0604030504040204" pitchFamily="50" charset="-128"/>
              </a:rPr>
              <a:t>プレゼンテーションのタイトル</a:t>
            </a:r>
          </a:p>
        </p:txBody>
      </p:sp>
      <p:sp>
        <p:nvSpPr>
          <p:cNvPr id="1199" name="スライド番号プレースホルダー 5"/>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altLang="ja-JP" sz="1200" b="0" i="0" u="none" strike="noStrike" kern="1200" cap="none" spc="0" normalizeH="0" baseline="0" smtClean="0">
                <a:ln>
                  <a:noFill/>
                </a:ln>
                <a:solidFill>
                  <a:prstClr val="black">
                    <a:tint val="75000"/>
                  </a:prstClr>
                </a:solidFill>
                <a:effectLst/>
                <a:uLnTx/>
                <a:uFillTx/>
                <a:latin typeface="Meiryo UI" panose="020B0604030504040204" pitchFamily="50" charset="-128"/>
                <a:ea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ja-JP" altLang="en-US" sz="1200" b="0" i="0" u="none" strike="noStrike" kern="1200" cap="none" spc="0" normalizeH="0" baseline="0">
              <a:ln>
                <a:noFill/>
              </a:ln>
              <a:solidFill>
                <a:prstClr val="black">
                  <a:tint val="75000"/>
                </a:prstClr>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5160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05" name="タイトル 1"/>
          <p:cNvSpPr>
            <a:spLocks noGrp="1"/>
          </p:cNvSpPr>
          <p:nvPr>
            <p:ph type="title"/>
          </p:nvPr>
        </p:nvSpPr>
        <p:spPr/>
        <p:txBody>
          <a:bodyPr rtlCol="0"/>
          <a:lstStyle/>
          <a:p>
            <a:pPr rtl="0"/>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、現状</a:t>
            </a:r>
          </a:p>
        </p:txBody>
      </p:sp>
      <p:sp>
        <p:nvSpPr>
          <p:cNvPr id="1206" name="テキスト プレースホルダー 2"/>
          <p:cNvSpPr>
            <a:spLocks noGrp="1"/>
          </p:cNvSpPr>
          <p:nvPr>
            <p:ph type="body" idx="1"/>
          </p:nvPr>
        </p:nvSpPr>
        <p:spPr/>
        <p:txBody>
          <a:bodyPr rtlCol="0"/>
          <a:lstStyle/>
          <a:p>
            <a:pPr rtl="0"/>
            <a:r>
              <a:rPr lang="ja-JP" altLang="en-US" sz="3600" dirty="0">
                <a:latin typeface="Meiryo UI" panose="020B0604030504040204" pitchFamily="50" charset="-128"/>
                <a:ea typeface="Meiryo UI" panose="020B0604030504040204" pitchFamily="50" charset="-128"/>
              </a:rPr>
              <a:t>ゴミ箱について</a:t>
            </a:r>
            <a:endParaRPr lang="en-US" altLang="ja-JP" sz="3600" dirty="0">
              <a:latin typeface="Meiryo UI" panose="020B0604030504040204" pitchFamily="50" charset="-128"/>
              <a:ea typeface="Meiryo UI" panose="020B0604030504040204" pitchFamily="50" charset="-128"/>
            </a:endParaRPr>
          </a:p>
          <a:p>
            <a:pPr rtl="0"/>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83594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12" name="タイトル 1"/>
          <p:cNvSpPr>
            <a:spLocks noGrp="1"/>
          </p:cNvSpPr>
          <p:nvPr>
            <p:ph type="title"/>
          </p:nvPr>
        </p:nvSpPr>
        <p:spPr/>
        <p:txBody>
          <a:bodyPr rtlCol="0"/>
          <a:lstStyle/>
          <a:p>
            <a:pPr rtl="0"/>
            <a:r>
              <a:rPr lang="ja-JP" altLang="en-US" dirty="0">
                <a:latin typeface="Meiryo UI" panose="020B0604030504040204" pitchFamily="50" charset="-128"/>
                <a:ea typeface="Meiryo UI" panose="020B0604030504040204" pitchFamily="50" charset="-128"/>
              </a:rPr>
              <a:t>自分たちの総合の目標  </a:t>
            </a:r>
          </a:p>
        </p:txBody>
      </p:sp>
      <p:sp>
        <p:nvSpPr>
          <p:cNvPr id="1213" name="テキスト プレースホルダー 2"/>
          <p:cNvSpPr>
            <a:spLocks noGrp="1"/>
          </p:cNvSpPr>
          <p:nvPr>
            <p:ph type="body" idx="1"/>
          </p:nvPr>
        </p:nvSpPr>
        <p:spPr>
          <a:xfrm flipV="1">
            <a:off x="1193455" y="3716219"/>
            <a:ext cx="68674" cy="175374"/>
          </a:xfrm>
        </p:spPr>
        <p:txBody>
          <a:bodyPr rtlCol="0">
            <a:normAutofit fontScale="25000" lnSpcReduction="20000"/>
          </a:bodyPr>
          <a:lstStyle/>
          <a:p>
            <a:pPr rtl="0"/>
            <a:r>
              <a:rPr lang="en-US" altLang="ja-JP" dirty="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p:txBody>
      </p:sp>
      <p:pic>
        <p:nvPicPr>
          <p:cNvPr id="1214" name="コンテンツ プレースホルダー 12" descr="棒グラフ (上昇) 単色塗りつぶし"/>
          <p:cNvPicPr>
            <a:picLocks noGrp="1" noChangeAspect="1"/>
          </p:cNvPicPr>
          <p:nvPr>
            <p:ph sz="half" idx="2"/>
          </p:nvPr>
        </p:nvPicPr>
        <p:blipFill>
          <a:blip r:embed="rId1">
            <a:extLst>
              <a:ext uri="{96DAC541-7B7A-43D3-8B79-37D633B846F1}">
                <asvg:svgBlip xmlns:asvg="http://schemas.microsoft.com/office/drawing/2016/SVG/main" r:embed="rId2"/>
              </a:ext>
            </a:extLst>
          </a:blip>
          <a:stretch>
            <a:fillRect/>
          </a:stretch>
        </p:blipFill>
        <p:spPr>
          <a:xfrm>
            <a:off x="8451546" y="2962141"/>
            <a:ext cx="3895859" cy="3895859"/>
          </a:xfrm>
          <a:prstGeom prst="rect"/>
        </p:spPr>
      </p:pic>
      <p:sp>
        <p:nvSpPr>
          <p:cNvPr id="1215" name="テキスト プレースホルダー 4"/>
          <p:cNvSpPr>
            <a:spLocks noGrp="1"/>
          </p:cNvSpPr>
          <p:nvPr>
            <p:ph type="body" sz="quarter" idx="3"/>
          </p:nvPr>
        </p:nvSpPr>
        <p:spPr>
          <a:xfrm>
            <a:off x="-102430" y="3534449"/>
            <a:ext cx="3291840" cy="365126"/>
          </a:xfrm>
        </p:spPr>
        <p:txBody>
          <a:bodyPr rtlCol="0">
            <a:normAutofit fontScale="25000" lnSpcReduction="20000"/>
          </a:bodyPr>
          <a:lstStyle/>
          <a:p>
            <a:pPr rtl="0"/>
            <a:endParaRPr lang="en-US" altLang="ja-JP" dirty="0">
              <a:latin typeface="Meiryo UI" panose="020B0604030504040204" pitchFamily="50" charset="-128"/>
              <a:ea typeface="Meiryo UI" panose="020B0604030504040204" pitchFamily="50" charset="-128"/>
            </a:endParaRPr>
          </a:p>
          <a:p>
            <a:pPr rtl="0"/>
            <a:endParaRPr lang="en-US" altLang="ja-JP" dirty="0"/>
          </a:p>
          <a:p>
            <a:pPr rtl="0"/>
            <a:endParaRPr lang="en-US" altLang="ja-JP" dirty="0">
              <a:latin typeface="Meiryo UI" panose="020B0604030504040204" pitchFamily="50" charset="-128"/>
              <a:ea typeface="Meiryo UI" panose="020B0604030504040204" pitchFamily="50" charset="-128"/>
            </a:endParaRPr>
          </a:p>
          <a:p>
            <a:pPr rtl="0"/>
            <a:endParaRPr lang="en-US" altLang="ja-JP" dirty="0"/>
          </a:p>
        </p:txBody>
      </p:sp>
      <p:sp>
        <p:nvSpPr>
          <p:cNvPr id="1216" name="コンテンツ プレースホルダー 5"/>
          <p:cNvSpPr>
            <a:spLocks noGrp="1"/>
          </p:cNvSpPr>
          <p:nvPr>
            <p:ph sz="quarter" idx="4"/>
          </p:nvPr>
        </p:nvSpPr>
        <p:spPr>
          <a:xfrm>
            <a:off x="0" y="3262313"/>
            <a:ext cx="569633" cy="166687"/>
          </a:xfrm>
        </p:spPr>
        <p:txBody>
          <a:bodyPr rtlCol="0">
            <a:normAutofit fontScale="25000" lnSpcReduction="20000"/>
          </a:bodyPr>
          <a:lstStyle/>
          <a:p>
            <a:pPr rtl="0">
              <a:lnSpc>
                <a:spcPct val="100000"/>
              </a:lnSpc>
            </a:pPr>
            <a:endParaRPr lang="ja-JP" altLang="en-US" sz="2000" dirty="0">
              <a:latin typeface="Meiryo UI" panose="020B0604030504040204" pitchFamily="50" charset="-128"/>
              <a:ea typeface="Meiryo UI" panose="020B0604030504040204" pitchFamily="50" charset="-128"/>
            </a:endParaRPr>
          </a:p>
          <a:p>
            <a:pPr rtl="0">
              <a:lnSpc>
                <a:spcPct val="100000"/>
              </a:lnSpc>
            </a:pPr>
            <a:endParaRPr lang="ja-JP" altLang="en-US" dirty="0">
              <a:latin typeface="Meiryo UI" panose="020B0604030504040204" pitchFamily="50" charset="-128"/>
              <a:ea typeface="Meiryo UI" panose="020B0604030504040204" pitchFamily="50" charset="-128"/>
            </a:endParaRPr>
          </a:p>
        </p:txBody>
      </p:sp>
      <p:sp>
        <p:nvSpPr>
          <p:cNvPr id="1217" name="テキスト プレースホルダー 6"/>
          <p:cNvSpPr>
            <a:spLocks noGrp="1"/>
          </p:cNvSpPr>
          <p:nvPr>
            <p:ph type="body" sz="quarter" idx="13"/>
          </p:nvPr>
        </p:nvSpPr>
        <p:spPr>
          <a:xfrm>
            <a:off x="1390919" y="1815920"/>
            <a:ext cx="5909086" cy="763767"/>
          </a:xfrm>
        </p:spPr>
        <p:txBody>
          <a:bodyPr rtlCol="0"/>
          <a:lstStyle/>
          <a:p>
            <a:pPr rtl="0"/>
            <a:r>
              <a:rPr lang="ja-JP" altLang="en-US" dirty="0">
                <a:latin typeface="Meiryo UI" panose="020B0604030504040204" pitchFamily="50" charset="-128"/>
                <a:ea typeface="Meiryo UI" panose="020B0604030504040204" pitchFamily="50" charset="-128"/>
              </a:rPr>
              <a:t>山形らしさで活気</a:t>
            </a:r>
            <a:r>
              <a:rPr lang="ja-JP" altLang="en-US" dirty="0"/>
              <a:t>ＭＡＸ！！かがやけ山形市</a:t>
            </a:r>
            <a:endParaRPr lang="ja-JP" altLang="en-US" dirty="0">
              <a:latin typeface="Meiryo UI" panose="020B0604030504040204" pitchFamily="50" charset="-128"/>
              <a:ea typeface="Meiryo UI" panose="020B0604030504040204" pitchFamily="50" charset="-128"/>
            </a:endParaRPr>
          </a:p>
        </p:txBody>
      </p:sp>
      <p:sp>
        <p:nvSpPr>
          <p:cNvPr id="1218" name="コンテンツ プレースホルダー 7"/>
          <p:cNvSpPr>
            <a:spLocks noGrp="1"/>
          </p:cNvSpPr>
          <p:nvPr>
            <p:ph sz="quarter" idx="14"/>
          </p:nvPr>
        </p:nvSpPr>
        <p:spPr>
          <a:xfrm>
            <a:off x="1865518" y="2819018"/>
            <a:ext cx="5909085" cy="1794401"/>
          </a:xfrm>
        </p:spPr>
        <p:txBody>
          <a:bodyPr rtlCol="0">
            <a:noAutofit/>
          </a:bodyPr>
          <a:lstStyle/>
          <a:p>
            <a:pPr marL="0" indent="0" rtl="0">
              <a:lnSpc>
                <a:spcPct val="100000"/>
              </a:lnSpc>
              <a:buNone/>
            </a:pPr>
            <a:r>
              <a:rPr lang="ja-JP" altLang="en-US" sz="3200" dirty="0">
                <a:latin typeface="Meiryo UI" panose="020B0604030504040204" pitchFamily="50" charset="-128"/>
                <a:ea typeface="Meiryo UI" panose="020B0604030504040204" pitchFamily="50" charset="-128"/>
              </a:rPr>
              <a:t>この目標がぼくたちの目標です。これを達成するために僕たちはラーメンで盛り上げようと考えました。そしてグループにわかれぼくたちはメン愛好家ラーメン手形キーホルダーのガチャのごみ箱を作っていますそしてこれから現状とそのごみ箱について説明します</a:t>
            </a:r>
            <a:endParaRPr lang="en-US" altLang="ja-JP" sz="3200" dirty="0">
              <a:latin typeface="Meiryo UI" panose="020B0604030504040204" pitchFamily="50" charset="-128"/>
              <a:ea typeface="Meiryo UI" panose="020B0604030504040204" pitchFamily="50" charset="-128"/>
            </a:endParaRPr>
          </a:p>
        </p:txBody>
      </p:sp>
      <p:sp>
        <p:nvSpPr>
          <p:cNvPr id="1219" name="日付プレースホルダー 8"/>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u="none" strike="noStrike" kern="1200" cap="none" spc="0" normalizeH="0">
                <a:ln>
                  <a:noFill/>
                </a:ln>
                <a:solidFill>
                  <a:prstClr val="black">
                    <a:tint val="75000"/>
                  </a:prstClr>
                </a:solidFill>
                <a:effectLst/>
                <a:uLnTx/>
                <a:uFillTx/>
                <a:latin typeface="Meiryo UI" panose="020B0604030504040204" pitchFamily="50" charset="-128"/>
                <a:ea typeface="Meiryo UI" panose="020B0604030504040204" pitchFamily="50" charset="-128"/>
              </a:rPr>
              <a:t>20XX/9/3</a:t>
            </a:r>
            <a:endParaRPr lang="ja-JP" altLang="en-US" sz="1200" b="0" i="0" u="none" strike="noStrike" kern="1200" cap="none" spc="0" normalizeH="0">
              <a:ln>
                <a:noFill/>
              </a:ln>
              <a:solidFill>
                <a:prstClr val="black">
                  <a:tint val="75000"/>
                </a:prstClr>
              </a:solidFill>
              <a:effectLst/>
              <a:uLnTx/>
              <a:uFillTx/>
              <a:latin typeface="Meiryo UI" panose="020B0604030504040204" pitchFamily="50" charset="-128"/>
              <a:ea typeface="Meiryo UI" panose="020B0604030504040204" pitchFamily="50" charset="-128"/>
            </a:endParaRPr>
          </a:p>
        </p:txBody>
      </p:sp>
      <p:sp>
        <p:nvSpPr>
          <p:cNvPr id="1220" name="フッター プレースホルダー 9"/>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u="none" strike="noStrike" kern="1200" cap="none" spc="0" normalizeH="0">
                <a:ln>
                  <a:noFill/>
                </a:ln>
                <a:solidFill>
                  <a:prstClr val="black">
                    <a:tint val="75000"/>
                  </a:prstClr>
                </a:solidFill>
                <a:effectLst/>
                <a:uLnTx/>
                <a:uFillTx/>
                <a:latin typeface="Meiryo UI" panose="020B0604030504040204" pitchFamily="50" charset="-128"/>
                <a:ea typeface="Meiryo UI" panose="020B0604030504040204" pitchFamily="50" charset="-128"/>
              </a:rPr>
              <a:t>プレゼンテーションのタイトル</a:t>
            </a:r>
          </a:p>
        </p:txBody>
      </p:sp>
      <p:sp>
        <p:nvSpPr>
          <p:cNvPr id="1221" name="スライド番号プレースホルダー 10"/>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altLang="ja-JP" sz="1200" b="0" i="0" u="none" strike="noStrike" kern="1200" cap="none" spc="0" normalizeH="0" baseline="0" smtClean="0">
                <a:ln>
                  <a:noFill/>
                </a:ln>
                <a:solidFill>
                  <a:prstClr val="black">
                    <a:tint val="75000"/>
                  </a:prstClr>
                </a:solidFill>
                <a:effectLst/>
                <a:uLnTx/>
                <a:uFillTx/>
                <a:latin typeface="Meiryo UI" panose="020B0604030504040204" pitchFamily="50" charset="-128"/>
                <a:ea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ja-JP" altLang="en-US" sz="1200" b="0" i="0" u="none" strike="noStrike" kern="1200" cap="none" spc="0" normalizeH="0" baseline="0">
              <a:ln>
                <a:noFill/>
              </a:ln>
              <a:solidFill>
                <a:prstClr val="black">
                  <a:tint val="75000"/>
                </a:prstClr>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43995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27" name="タイトル 3"/>
          <p:cNvSpPr>
            <a:spLocks noGrp="1"/>
          </p:cNvSpPr>
          <p:nvPr>
            <p:ph type="title"/>
          </p:nvPr>
        </p:nvSpPr>
        <p:spPr/>
        <p:txBody>
          <a:bodyPr rtlCol="0"/>
          <a:lstStyle/>
          <a:p>
            <a:pPr rtl="0"/>
            <a:r>
              <a:rPr lang="ja-JP" altLang="en-US" dirty="0">
                <a:latin typeface="Meiryo UI" panose="020B0604030504040204" pitchFamily="50" charset="-128"/>
                <a:ea typeface="Meiryo UI" panose="020B0604030504040204" pitchFamily="50" charset="-128"/>
              </a:rPr>
              <a:t>現状</a:t>
            </a:r>
          </a:p>
        </p:txBody>
      </p:sp>
      <p:sp>
        <p:nvSpPr>
          <p:cNvPr id="1228" name="コンテンツ プレースホルダー 4"/>
          <p:cNvSpPr>
            <a:spLocks noGrp="1"/>
          </p:cNvSpPr>
          <p:nvPr>
            <p:ph idx="1"/>
          </p:nvPr>
        </p:nvSpPr>
        <p:spPr/>
        <p:txBody>
          <a:bodyPr rtlCol="0">
            <a:normAutofit/>
          </a:bodyPr>
          <a:lstStyle/>
          <a:p>
            <a:pPr rtl="0"/>
            <a:r>
              <a:rPr lang="ja-JP" altLang="en-US" sz="2800" dirty="0">
                <a:latin typeface="Meiryo UI" panose="020B0604030504040204" pitchFamily="50" charset="-128"/>
                <a:ea typeface="Meiryo UI" panose="020B0604030504040204" pitchFamily="50" charset="-128"/>
              </a:rPr>
              <a:t>ぼくは、以前ラーメンガチャを回した際に隣にごみ箱を見たことがあります。</a:t>
            </a:r>
            <a:endParaRPr lang="en-US" altLang="ja-JP" sz="2800" dirty="0">
              <a:latin typeface="Meiryo UI" panose="020B0604030504040204" pitchFamily="50" charset="-128"/>
              <a:ea typeface="Meiryo UI" panose="020B0604030504040204" pitchFamily="50" charset="-128"/>
            </a:endParaRPr>
          </a:p>
          <a:p>
            <a:pPr rtl="0"/>
            <a:r>
              <a:rPr lang="en-US" altLang="ja-JP" sz="2800" dirty="0">
                <a:latin typeface="Meiryo UI" panose="020B0604030504040204" pitchFamily="50" charset="-128"/>
                <a:ea typeface="Meiryo UI" panose="020B0604030504040204" pitchFamily="50" charset="-128"/>
              </a:rPr>
              <a:t>(</a:t>
            </a:r>
            <a:r>
              <a:rPr lang="ja-JP" altLang="en-US" sz="2800" dirty="0">
                <a:latin typeface="Meiryo UI" panose="020B0604030504040204" pitchFamily="50" charset="-128"/>
                <a:ea typeface="Meiryo UI" panose="020B0604030504040204" pitchFamily="50" charset="-128"/>
              </a:rPr>
              <a:t>場所，イオンモール山形南店</a:t>
            </a:r>
            <a:r>
              <a:rPr lang="en-US" altLang="ja-JP" sz="2800" dirty="0">
                <a:latin typeface="Meiryo UI" panose="020B0604030504040204" pitchFamily="50" charset="-128"/>
                <a:ea typeface="Meiryo UI" panose="020B0604030504040204" pitchFamily="50" charset="-128"/>
              </a:rPr>
              <a:t>)</a:t>
            </a:r>
          </a:p>
          <a:p>
            <a:pPr rtl="0"/>
            <a:r>
              <a:rPr lang="ja-JP" altLang="en-US" sz="2800" dirty="0">
                <a:latin typeface="Meiryo UI" panose="020B0604030504040204" pitchFamily="50" charset="-128"/>
                <a:ea typeface="Meiryo UI" panose="020B0604030504040204" pitchFamily="50" charset="-128"/>
              </a:rPr>
              <a:t>そのごみ箱には説明書やカプセルがぐしゃぐしゃにして捨てられているのを見ました。</a:t>
            </a:r>
            <a:endParaRPr lang="en-US" altLang="ja-JP" sz="2800" dirty="0">
              <a:latin typeface="Meiryo UI" panose="020B0604030504040204" pitchFamily="50" charset="-128"/>
              <a:ea typeface="Meiryo UI" panose="020B0604030504040204" pitchFamily="50" charset="-128"/>
            </a:endParaRPr>
          </a:p>
          <a:p>
            <a:pPr rtl="0"/>
            <a:r>
              <a:rPr lang="ja-JP" altLang="en-US" sz="2800" dirty="0">
                <a:latin typeface="Meiryo UI" panose="020B0604030504040204" pitchFamily="50" charset="-128"/>
                <a:ea typeface="Meiryo UI" panose="020B0604030504040204" pitchFamily="50" charset="-128"/>
              </a:rPr>
              <a:t>どうせカプセルやプラスチックを捨てるのなら楽しくそして分別して捨てられないかと思いこのごみ箱を作ろうと思いました。</a:t>
            </a:r>
          </a:p>
        </p:txBody>
      </p:sp>
      <p:pic>
        <p:nvPicPr>
          <p:cNvPr id="1229" name="図プレースホルダー 12" descr="宇宙船のおもちゃで遊ぶ少年"/>
          <p:cNvPicPr>
            <a:picLocks noGrp="1" noChangeAspect="1"/>
          </p:cNvPicPr>
          <p:nvPr>
            <p:ph type="pic" sz="quarter" idx="14"/>
          </p:nvPr>
        </p:nvPicPr>
        <p:blipFill>
          <a:blip r:embed="rId1"/>
          <a:stretch>
            <a:fillRect/>
          </a:stretch>
        </p:blipFill>
        <p:spPr>
          <a:xfrm>
            <a:off x="8258105" y="-172014"/>
            <a:ext cx="3096807" cy="3096807"/>
          </a:xfrm>
          <a:prstGeom prst="rect"/>
        </p:spPr>
      </p:pic>
      <p:sp>
        <p:nvSpPr>
          <p:cNvPr id="1230" name="日付プレースホルダー 13"/>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u="none" strike="noStrike" kern="1200" cap="none" spc="0" normalizeH="0">
                <a:ln>
                  <a:noFill/>
                </a:ln>
                <a:solidFill>
                  <a:prstClr val="black">
                    <a:tint val="75000"/>
                  </a:prstClr>
                </a:solidFill>
                <a:effectLst/>
                <a:uLnTx/>
                <a:uFillTx/>
                <a:latin typeface="Meiryo UI" panose="020B0604030504040204" pitchFamily="50" charset="-128"/>
                <a:ea typeface="Meiryo UI" panose="020B0604030504040204" pitchFamily="50" charset="-128"/>
              </a:rPr>
              <a:t>20XX/9/3</a:t>
            </a:r>
          </a:p>
        </p:txBody>
      </p:sp>
      <p:sp>
        <p:nvSpPr>
          <p:cNvPr id="1231" name="フッター プレースホルダー 14"/>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u="none" strike="noStrike" kern="1200" cap="none" spc="0" normalizeH="0">
                <a:ln>
                  <a:noFill/>
                </a:ln>
                <a:solidFill>
                  <a:prstClr val="black">
                    <a:tint val="75000"/>
                  </a:prstClr>
                </a:solidFill>
                <a:effectLst/>
                <a:uLnTx/>
                <a:uFillTx/>
                <a:latin typeface="Meiryo UI" panose="020B0604030504040204" pitchFamily="50" charset="-128"/>
                <a:ea typeface="Meiryo UI" panose="020B0604030504040204" pitchFamily="50" charset="-128"/>
              </a:rPr>
              <a:t>プレゼンテーションのタイトル</a:t>
            </a:r>
          </a:p>
        </p:txBody>
      </p:sp>
      <p:sp>
        <p:nvSpPr>
          <p:cNvPr id="1232" name="スライド番号プレースホルダー 15"/>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altLang="ja-JP" sz="1200" b="0" i="0" u="none" strike="noStrike" kern="1200" cap="none" spc="0" normalizeH="0" baseline="0" smtClean="0">
                <a:ln>
                  <a:noFill/>
                </a:ln>
                <a:solidFill>
                  <a:prstClr val="black">
                    <a:tint val="75000"/>
                  </a:prstClr>
                </a:solidFill>
                <a:effectLst/>
                <a:uLnTx/>
                <a:uFillTx/>
                <a:latin typeface="Meiryo UI" panose="020B0604030504040204" pitchFamily="50" charset="-128"/>
                <a:ea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ja-JP" altLang="en-US" sz="1200" b="0" i="0" u="none" strike="noStrike" kern="1200" cap="none" spc="0" normalizeH="0" baseline="0">
              <a:ln>
                <a:noFill/>
              </a:ln>
              <a:solidFill>
                <a:prstClr val="black">
                  <a:tint val="75000"/>
                </a:prstClr>
              </a:solidFill>
              <a:effectLst/>
              <a:uLnTx/>
              <a:uFillTx/>
              <a:latin typeface="Meiryo UI" panose="020B0604030504040204" pitchFamily="50" charset="-128"/>
              <a:ea typeface="Meiryo UI" panose="020B0604030504040204" pitchFamily="50" charset="-128"/>
            </a:endParaRPr>
          </a:p>
        </p:txBody>
      </p:sp>
      <p:pic>
        <p:nvPicPr>
          <p:cNvPr id="1233" name="図 2" descr="抽象, 挿絵 が含まれている画像_x000a__x000a_自動的に生成された説明"/>
          <p:cNvPicPr>
            <a:picLocks noChangeAspect="1"/>
          </p:cNvPicPr>
          <p:nvPr/>
        </p:nvPicPr>
        <p:blipFill>
          <a:blip r:embed="rId2"/>
          <a:stretch>
            <a:fillRect/>
          </a:stretch>
        </p:blipFill>
        <p:spPr>
          <a:xfrm>
            <a:off x="7010400" y="2924793"/>
            <a:ext cx="2743201" cy="3676455"/>
          </a:xfrm>
          <a:prstGeom prst="rect">
            <a:avLst/>
          </a:prstGeom>
        </p:spPr>
      </p:pic>
      <p:pic>
        <p:nvPicPr>
          <p:cNvPr id="1234" name="図プレースホルダー 8"/>
          <p:cNvPicPr>
            <a:picLocks noGrp="1" noChangeAspect="1"/>
          </p:cNvPicPr>
          <p:nvPr>
            <p:ph type="pic" sz="quarter" idx="13"/>
          </p:nvPr>
        </p:nvPicPr>
        <p:blipFill>
          <a:blip r:embed="rId3"/>
          <a:srcRect t="37" b="37"/>
          <a:stretch>
            <a:fillRect/>
          </a:stretch>
        </p:blipFill>
        <p:spPr>
          <a:xfrm>
            <a:off x="9549557" y="3686698"/>
            <a:ext cx="2493264" cy="2491471"/>
          </a:xfrm>
          <a:prstGeom prst="rect"/>
        </p:spPr>
      </p:pic>
      <mc:AlternateContent xmlns:mc="http://schemas.openxmlformats.org/markup-compatibility/2006">
        <mc:Choice xmlns:p14="http://schemas.microsoft.com/office/powerpoint/2010/main" Requires="p14">
          <p:contentPart r:id="rId4" p14:bwMode="auto">
            <p14:nvContentPartPr>
              <p14:cNvPr id="1235" name="インク 9"/>
              <p14:cNvContentPartPr/>
              <p14:nvPr/>
            </p14:nvContentPartPr>
            <p14:xfrm>
              <a:off x="1678352" y="2924404"/>
              <a:ext cx="2710080" cy="121680"/>
            </p14:xfrm>
          </p:contentPart>
        </mc:Choice>
        <mc:Fallback>
          <p:pic>
            <p:nvPicPr>
              <p:cNvPr id="1235" name="インク 9"/>
              <p:cNvPicPr>
                <a:picLocks noChangeAspect="1"/>
              </p:cNvPicPr>
              <p:nvPr/>
            </p:nvPicPr>
            <p:blipFill>
              <a:blip r:embed="rId5"/>
              <a:stretch>
                <a:fillRect/>
              </a:stretch>
            </p:blipFill>
            <p:spPr>
              <a:xfrm>
                <a:off x="1624442" y="2818275"/>
                <a:ext cx="2813361" cy="331830"/>
              </a:xfrm>
              <a:prstGeom prst="rect"/>
            </p:spPr>
          </p:pic>
        </mc:Fallback>
      </mc:AlternateContent>
    </p:spTree>
    <p:extLst>
      <p:ext uri="{BB962C8B-B14F-4D97-AF65-F5344CB8AC3E}">
        <p14:creationId xmlns:p14="http://schemas.microsoft.com/office/powerpoint/2010/main" val="1002193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41" name="タイトル 1"/>
          <p:cNvSpPr>
            <a:spLocks noGrp="1"/>
          </p:cNvSpPr>
          <p:nvPr>
            <p:ph type="title"/>
          </p:nvPr>
        </p:nvSpPr>
        <p:spPr/>
        <p:txBody>
          <a:bodyPr rtlCol="0"/>
          <a:lstStyle/>
          <a:p>
            <a:pPr rtl="0"/>
            <a:r>
              <a:rPr lang="ja-JP" altLang="en-US" dirty="0"/>
              <a:t>メリット</a:t>
            </a:r>
            <a:endParaRPr lang="ja-JP" altLang="en-US" dirty="0">
              <a:latin typeface="Meiryo UI" panose="020B0604030504040204" pitchFamily="50" charset="-128"/>
              <a:ea typeface="Meiryo UI" panose="020B0604030504040204" pitchFamily="50" charset="-128"/>
            </a:endParaRPr>
          </a:p>
        </p:txBody>
      </p:sp>
      <p:sp>
        <p:nvSpPr>
          <p:cNvPr id="1242" name="テキスト プレースホルダー 2"/>
          <p:cNvSpPr>
            <a:spLocks noGrp="1"/>
          </p:cNvSpPr>
          <p:nvPr>
            <p:ph type="body" idx="1"/>
          </p:nvPr>
        </p:nvSpPr>
        <p:spPr>
          <a:xfrm flipV="1">
            <a:off x="3581400" y="194955"/>
            <a:ext cx="4411260" cy="176212"/>
          </a:xfrm>
        </p:spPr>
        <p:txBody>
          <a:bodyPr rtlCol="0">
            <a:normAutofit fontScale="25000" lnSpcReduction="20000"/>
          </a:bodyPr>
          <a:lstStyle/>
          <a:p>
            <a:pPr rtl="0"/>
            <a:r>
              <a:rPr lang="en-US" altLang="ja-JP" dirty="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p:txBody>
      </p:sp>
      <p:sp>
        <p:nvSpPr>
          <p:cNvPr id="1243" name="コンテンツ プレースホルダー 3"/>
          <p:cNvSpPr>
            <a:spLocks noGrp="1"/>
          </p:cNvSpPr>
          <p:nvPr>
            <p:ph sz="half" idx="2"/>
          </p:nvPr>
        </p:nvSpPr>
        <p:spPr>
          <a:xfrm>
            <a:off x="838200" y="1912374"/>
            <a:ext cx="5157787" cy="3684588"/>
          </a:xfrm>
        </p:spPr>
        <p:txBody>
          <a:bodyPr rtlCol="0">
            <a:noAutofit/>
          </a:bodyPr>
          <a:lstStyle/>
          <a:p>
            <a:pPr marL="0" indent="0" rtl="0">
              <a:buNone/>
            </a:pPr>
            <a:r>
              <a:rPr lang="ja-JP" altLang="en-US" sz="3600" dirty="0">
                <a:latin typeface="Meiryo UI" panose="020B0604030504040204" pitchFamily="50" charset="-128"/>
                <a:ea typeface="Meiryo UI" panose="020B0604030504040204" pitchFamily="50" charset="-128"/>
              </a:rPr>
              <a:t>メリットとは楽しみながら環境を守れることです。ごみ箱を捨てたときワクワクを味わえます。そしてラーメンのごみ箱を全国に広げることで山形市を再びラーメン消費量第一位に戻したいと考えました。</a:t>
            </a:r>
          </a:p>
        </p:txBody>
      </p:sp>
      <p:sp>
        <p:nvSpPr>
          <p:cNvPr id="1244" name="テキスト プレースホルダー 4"/>
          <p:cNvSpPr>
            <a:spLocks noGrp="1"/>
          </p:cNvSpPr>
          <p:nvPr>
            <p:ph type="body" sz="quarter" idx="3"/>
          </p:nvPr>
        </p:nvSpPr>
        <p:spPr>
          <a:xfrm>
            <a:off x="6169024" y="355956"/>
            <a:ext cx="5183188" cy="823912"/>
          </a:xfrm>
        </p:spPr>
        <p:txBody>
          <a:bodyPr rtlCol="0">
            <a:normAutofit fontScale="25000" lnSpcReduction="20000"/>
          </a:bodyPr>
          <a:lstStyle/>
          <a:p>
            <a:pPr rtl="0"/>
            <a:r>
              <a:rPr lang="ja-JP" altLang="en-US" dirty="0">
                <a:latin typeface="Meiryo UI" panose="020B0604030504040204" pitchFamily="50" charset="-128"/>
                <a:ea typeface="Meiryo UI" panose="020B0604030504040204" pitchFamily="50" charset="-128"/>
              </a:rPr>
              <a:t>、</a:t>
            </a:r>
          </a:p>
        </p:txBody>
      </p:sp>
      <p:sp>
        <p:nvSpPr>
          <p:cNvPr id="1245" name="コンテンツ プレースホルダー 5"/>
          <p:cNvSpPr>
            <a:spLocks noGrp="1"/>
          </p:cNvSpPr>
          <p:nvPr>
            <p:ph sz="quarter" idx="4"/>
          </p:nvPr>
        </p:nvSpPr>
        <p:spPr>
          <a:xfrm>
            <a:off x="6356409" y="2160942"/>
            <a:ext cx="5183188" cy="3684588"/>
          </a:xfrm>
        </p:spPr>
        <p:txBody>
          <a:bodyPr rtlCol="0"/>
          <a:lstStyle/>
          <a:p>
            <a:pPr marL="0" indent="0" rtl="0">
              <a:buNone/>
            </a:pPr>
            <a:r>
              <a:rPr lang="en-US" altLang="ja-JP" dirty="0"/>
              <a:t>…</a:t>
            </a:r>
            <a:endParaRPr lang="ja-JP" altLang="en-US" sz="2400" dirty="0">
              <a:latin typeface="Meiryo UI" panose="020B0604030504040204" pitchFamily="50" charset="-128"/>
              <a:ea typeface="Meiryo UI" panose="020B0604030504040204" pitchFamily="50" charset="-128"/>
            </a:endParaRPr>
          </a:p>
        </p:txBody>
      </p:sp>
      <p:sp>
        <p:nvSpPr>
          <p:cNvPr id="1246" name="日付プレースホルダー 17"/>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u="none" strike="noStrike" kern="1200" cap="none" spc="0" normalizeH="0">
                <a:ln>
                  <a:noFill/>
                </a:ln>
                <a:solidFill>
                  <a:prstClr val="black">
                    <a:tint val="75000"/>
                  </a:prstClr>
                </a:solidFill>
                <a:effectLst/>
                <a:uLnTx/>
                <a:uFillTx/>
                <a:latin typeface="Meiryo UI" panose="020B0604030504040204" pitchFamily="50" charset="-128"/>
                <a:ea typeface="Meiryo UI" panose="020B0604030504040204" pitchFamily="50" charset="-128"/>
              </a:rPr>
              <a:t>20XX/9/3</a:t>
            </a:r>
          </a:p>
        </p:txBody>
      </p:sp>
      <p:sp>
        <p:nvSpPr>
          <p:cNvPr id="1247" name="フッター プレースホルダー 18"/>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u="none" strike="noStrike" kern="1200" cap="none" spc="0" normalizeH="0">
                <a:ln>
                  <a:noFill/>
                </a:ln>
                <a:solidFill>
                  <a:prstClr val="black">
                    <a:tint val="75000"/>
                  </a:prstClr>
                </a:solidFill>
                <a:effectLst/>
                <a:uLnTx/>
                <a:uFillTx/>
                <a:latin typeface="Meiryo UI" panose="020B0604030504040204" pitchFamily="50" charset="-128"/>
                <a:ea typeface="Meiryo UI" panose="020B0604030504040204" pitchFamily="50" charset="-128"/>
              </a:rPr>
              <a:t>プレゼンテーションのタイトル</a:t>
            </a:r>
          </a:p>
        </p:txBody>
      </p:sp>
      <p:sp>
        <p:nvSpPr>
          <p:cNvPr id="1248" name="スライド番号プレースホルダー 19"/>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altLang="ja-JP" sz="1200" b="0" i="0" u="none" strike="noStrike" kern="1200" cap="none" spc="0" normalizeH="0" baseline="0" smtClean="0">
                <a:ln>
                  <a:noFill/>
                </a:ln>
                <a:solidFill>
                  <a:prstClr val="black">
                    <a:tint val="75000"/>
                  </a:prstClr>
                </a:solidFill>
                <a:effectLst/>
                <a:uLnTx/>
                <a:uFillTx/>
                <a:latin typeface="Meiryo UI" panose="020B0604030504040204" pitchFamily="50" charset="-128"/>
                <a:ea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ja-JP" altLang="en-US" sz="1200" b="0" i="0" u="none" strike="noStrike" kern="1200" cap="none" spc="0" normalizeH="0" baseline="0">
              <a:ln>
                <a:noFill/>
              </a:ln>
              <a:solidFill>
                <a:prstClr val="black">
                  <a:tint val="75000"/>
                </a:prstClr>
              </a:solidFill>
              <a:effectLst/>
              <a:uLnTx/>
              <a:uFillTx/>
              <a:latin typeface="Meiryo UI" panose="020B0604030504040204" pitchFamily="50" charset="-128"/>
              <a:ea typeface="Meiryo UI" panose="020B0604030504040204" pitchFamily="50" charset="-128"/>
            </a:endParaRPr>
          </a:p>
        </p:txBody>
      </p:sp>
      <p:pic>
        <p:nvPicPr>
          <p:cNvPr id="1249" name="図 7"/>
          <p:cNvPicPr>
            <a:picLocks noChangeAspect="1"/>
          </p:cNvPicPr>
          <p:nvPr/>
        </p:nvPicPr>
        <p:blipFill>
          <a:blip r:embed="rId1"/>
          <a:stretch>
            <a:fillRect/>
          </a:stretch>
        </p:blipFill>
        <p:spPr>
          <a:xfrm>
            <a:off x="6474581" y="924458"/>
            <a:ext cx="5423850" cy="5176482"/>
          </a:xfrm>
          <a:prstGeom prst="rect">
            <a:avLst/>
          </a:prstGeom>
        </p:spPr>
      </p:pic>
    </p:spTree>
    <p:extLst>
      <p:ext uri="{BB962C8B-B14F-4D97-AF65-F5344CB8AC3E}">
        <p14:creationId xmlns:p14="http://schemas.microsoft.com/office/powerpoint/2010/main" val="1813910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0" name=""/>
        <p:cNvGrpSpPr/>
        <p:nvPr/>
      </p:nvGrpSpPr>
      <p:grpSpPr>
        <a:xfrm>
          <a:off x="0" y="0"/>
          <a:ext cx="0" cy="0"/>
          <a:chOff x="0" y="0"/>
          <a:chExt cx="0" cy="0"/>
        </a:xfrm>
      </p:grpSpPr>
      <p:pic>
        <p:nvPicPr>
          <p:cNvPr id="1255" name="図プレースホルダー 5" descr="アパートの建物の前の遊び場で遊んでいる少年_x000a_"/>
          <p:cNvPicPr>
            <a:picLocks noGrp="1" noChangeAspect="1"/>
          </p:cNvPicPr>
          <p:nvPr>
            <p:ph type="pic" sz="quarter" idx="10"/>
          </p:nvPr>
        </p:nvPicPr>
        <p:blipFill>
          <a:blip r:embed="rId1"/>
          <a:stretch>
            <a:fillRect/>
          </a:stretch>
        </p:blipFill>
        <p:spPr>
          <a:xfrm>
            <a:off x="0" y="-74139"/>
            <a:ext cx="12192000" cy="6858000"/>
          </a:xfrm>
          <a:prstGeom prst="rect"/>
        </p:spPr>
      </p:pic>
      <p:sp>
        <p:nvSpPr>
          <p:cNvPr id="1256" name="タイトル 7"/>
          <p:cNvSpPr>
            <a:spLocks noGrp="1"/>
          </p:cNvSpPr>
          <p:nvPr>
            <p:ph type="title"/>
          </p:nvPr>
        </p:nvSpPr>
        <p:spPr>
          <a:xfrm>
            <a:off x="2800446" y="422375"/>
            <a:ext cx="5923842" cy="5923842"/>
          </a:xfrm>
        </p:spPr>
        <p:txBody>
          <a:bodyPr rtlCol="0"/>
          <a:lstStyle/>
          <a:p>
            <a:pPr rtl="0"/>
            <a:r>
              <a:rPr lang="ja-JP" altLang="en-US" dirty="0"/>
              <a:t>これからごみ箱の内容について説明します</a:t>
            </a:r>
            <a:endParaRPr lang="ja-JP" altLang="en-US" dirty="0">
              <a:latin typeface="Meiryo UI" panose="020B0604030504040204" pitchFamily="50" charset="-128"/>
              <a:ea typeface="Meiryo UI" panose="020B0604030504040204" pitchFamily="50" charset="-128"/>
            </a:endParaRPr>
          </a:p>
        </p:txBody>
      </p:sp>
      <p:sp>
        <p:nvSpPr>
          <p:cNvPr id="1257" name="テキスト プレースホルダー 8"/>
          <p:cNvSpPr>
            <a:spLocks noGrp="1"/>
          </p:cNvSpPr>
          <p:nvPr>
            <p:ph type="body" idx="1"/>
          </p:nvPr>
        </p:nvSpPr>
        <p:spPr/>
        <p:txBody>
          <a:bodyPr rtlCol="0"/>
          <a:lstStyle/>
          <a:p>
            <a:pPr rtl="0"/>
            <a:endParaRPr lang="en-US" altLang="ja-JP" dirty="0">
              <a:latin typeface="Meiryo UI" panose="020B0604030504040204" pitchFamily="50" charset="-128"/>
              <a:ea typeface="Meiryo UI" panose="020B0604030504040204" pitchFamily="50" charset="-128"/>
            </a:endParaRPr>
          </a:p>
          <a:p>
            <a:pPr rtl="0"/>
            <a:endParaRPr lang="ja-JP" altLang="en-US" dirty="0">
              <a:latin typeface="Meiryo UI" panose="020B0604030504040204" pitchFamily="50" charset="-128"/>
              <a:ea typeface="Meiryo UI" panose="020B0604030504040204" pitchFamily="50" charset="-128"/>
            </a:endParaRPr>
          </a:p>
        </p:txBody>
      </p:sp>
      <p:sp>
        <p:nvSpPr>
          <p:cNvPr id="1258" name="円弧 13">
            <a:extLst>
              <a:ext uri="{C183D7F6-B498-43B3-948B-1728B52AA6E4}">
                <adec:decorative xmlns:adec="http://schemas.microsoft.com/office/drawing/2017/decorative" val="1"/>
              </a:ext>
            </a:extLst>
          </p:cNvPr>
          <p:cNvSpPr/>
          <p:nvPr/>
        </p:nvSpPr>
        <p:spPr>
          <a:xfrm rot="9366740" flipV="1">
            <a:off x="2607299" y="8363"/>
            <a:ext cx="6816262" cy="6816262"/>
          </a:xfrm>
          <a:prstGeom prst="arc">
            <a:avLst>
              <a:gd name="adj1" fmla="val 16200000"/>
              <a:gd name="adj2" fmla="val 20401596"/>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259" name="円/楕円 15">
            <a:extLst>
              <a:ext uri="{C183D7F6-B498-43B3-948B-1728B52AA6E4}">
                <adec:decorative xmlns:adec="http://schemas.microsoft.com/office/drawing/2017/decorative" val="1"/>
              </a:ext>
            </a:extLst>
          </p:cNvPr>
          <p:cNvSpPr/>
          <p:nvPr/>
        </p:nvSpPr>
        <p:spPr>
          <a:xfrm>
            <a:off x="8153400" y="4609861"/>
            <a:ext cx="873032" cy="8493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260" name="日付プレースホルダー 16"/>
          <p:cNvSpPr>
            <a:spLocks noGrp="1"/>
          </p:cNvSpPr>
          <p:nvPr>
            <p:ph type="dt" sz="half" idx="11"/>
          </p:nvPr>
        </p:nvSpPr>
        <p:spPr/>
        <p:txBody>
          <a:bodyPr rtlCol="0"/>
          <a:lstStyle/>
          <a:p>
            <a:pPr rtl="0">
              <a:defRPr/>
            </a:pPr>
            <a:r>
              <a:rPr lang="en-US" altLang="ja-JP">
                <a:latin typeface="Meiryo UI" panose="020B0604030504040204" pitchFamily="50" charset="-128"/>
                <a:ea typeface="Meiryo UI" panose="020B0604030504040204" pitchFamily="50" charset="-128"/>
              </a:rPr>
              <a:t>20XX/9/3</a:t>
            </a:r>
          </a:p>
        </p:txBody>
      </p:sp>
      <p:sp>
        <p:nvSpPr>
          <p:cNvPr id="1261" name="フッター プレースホルダー 17"/>
          <p:cNvSpPr>
            <a:spLocks noGrp="1"/>
          </p:cNvSpPr>
          <p:nvPr>
            <p:ph type="ftr" sz="quarter" idx="12"/>
          </p:nvPr>
        </p:nvSpPr>
        <p:spPr/>
        <p:txBody>
          <a:bodyPr rtlCol="0"/>
          <a:lstStyle/>
          <a:p>
            <a:pPr rtl="0">
              <a:defRPr/>
            </a:pPr>
            <a:r>
              <a:rPr lang="ja-JP" altLang="en-US">
                <a:latin typeface="Meiryo UI" panose="020B0604030504040204" pitchFamily="50" charset="-128"/>
                <a:ea typeface="Meiryo UI" panose="020B0604030504040204" pitchFamily="50" charset="-128"/>
              </a:rPr>
              <a:t>プレゼンテーションのタイトル</a:t>
            </a:r>
          </a:p>
        </p:txBody>
      </p:sp>
      <p:sp>
        <p:nvSpPr>
          <p:cNvPr id="1262" name="スライド番号プレースホルダー 18"/>
          <p:cNvSpPr>
            <a:spLocks noGrp="1"/>
          </p:cNvSpPr>
          <p:nvPr>
            <p:ph type="sldNum" sz="quarter" idx="13"/>
          </p:nvPr>
        </p:nvSpPr>
        <p:spPr/>
        <p:txBody>
          <a:bodyPr rtlCol="0"/>
          <a:lstStyle/>
          <a:p>
            <a:pPr rtl="0">
              <a:defRPr/>
            </a:pPr>
            <a:fld id="{D76B855D-E9CC-4FF8-AD85-6CDC7B89A0DE}" type="slidenum">
              <a:rPr lang="en-US" altLang="ja-JP" smtClean="0">
                <a:latin typeface="Meiryo UI" panose="020B0604030504040204" pitchFamily="50" charset="-128"/>
                <a:ea typeface="Meiryo UI" panose="020B0604030504040204" pitchFamily="50" charset="-128"/>
              </a:rPr>
              <a:pPr rtl="0">
                <a:defRPr/>
              </a:pPr>
              <a:t>7</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26132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68" name="タイトル 1"/>
          <p:cNvSpPr>
            <a:spLocks noGrp="1"/>
          </p:cNvSpPr>
          <p:nvPr>
            <p:ph type="title"/>
          </p:nvPr>
        </p:nvSpPr>
        <p:spPr>
          <a:xfrm>
            <a:off x="539308" y="365125"/>
            <a:ext cx="5809527" cy="1325563"/>
          </a:xfrm>
        </p:spPr>
        <p:txBody>
          <a:bodyPr rtlCol="0"/>
          <a:lstStyle/>
          <a:p>
            <a:pPr rtl="0"/>
            <a:r>
              <a:rPr lang="ja-JP" altLang="en-US" dirty="0">
                <a:latin typeface="Meiryo UI" panose="020B0604030504040204" pitchFamily="50" charset="-128"/>
                <a:ea typeface="Meiryo UI" panose="020B0604030504040204" pitchFamily="50" charset="-128"/>
              </a:rPr>
              <a:t>ゴミ箱について</a:t>
            </a:r>
          </a:p>
        </p:txBody>
      </p:sp>
      <p:sp>
        <p:nvSpPr>
          <p:cNvPr id="1269" name="日付プレースホルダー 11"/>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u="none" strike="noStrike" kern="1200" cap="none" spc="0" normalizeH="0" dirty="0">
                <a:ln>
                  <a:noFill/>
                </a:ln>
                <a:solidFill>
                  <a:prstClr val="black">
                    <a:tint val="75000"/>
                  </a:prstClr>
                </a:solidFill>
                <a:effectLst/>
                <a:uLnTx/>
                <a:uFillTx/>
                <a:latin typeface="Meiryo UI" panose="020B0604030504040204" pitchFamily="50" charset="-128"/>
                <a:ea typeface="Meiryo UI" panose="020B0604030504040204" pitchFamily="50" charset="-128"/>
              </a:rPr>
              <a:t>20XX/9/3</a:t>
            </a:r>
          </a:p>
        </p:txBody>
      </p:sp>
      <p:sp>
        <p:nvSpPr>
          <p:cNvPr id="1270" name="フッター プレースホルダー 12"/>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u="none" strike="noStrike" kern="1200" cap="none" spc="0" normalizeH="0" dirty="0">
                <a:ln>
                  <a:noFill/>
                </a:ln>
                <a:solidFill>
                  <a:prstClr val="black">
                    <a:tint val="75000"/>
                  </a:prstClr>
                </a:solidFill>
                <a:effectLst/>
                <a:uLnTx/>
                <a:uFillTx/>
                <a:latin typeface="Meiryo UI" panose="020B0604030504040204" pitchFamily="50" charset="-128"/>
                <a:ea typeface="Meiryo UI" panose="020B0604030504040204" pitchFamily="50" charset="-128"/>
              </a:rPr>
              <a:t>プレゼンテーションのタイトル</a:t>
            </a:r>
          </a:p>
        </p:txBody>
      </p:sp>
      <p:sp>
        <p:nvSpPr>
          <p:cNvPr id="1271" name="スライド番号プレースホルダー 13"/>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altLang="ja-JP" sz="1200" b="0" i="0" u="none" strike="noStrike" kern="1200" cap="none" spc="0" normalizeH="0" baseline="0" smtClean="0">
                <a:ln>
                  <a:noFill/>
                </a:ln>
                <a:solidFill>
                  <a:prstClr val="black">
                    <a:tint val="75000"/>
                  </a:prstClr>
                </a:solidFill>
                <a:effectLst/>
                <a:uLnTx/>
                <a:uFillTx/>
                <a:latin typeface="Meiryo UI" panose="020B0604030504040204" pitchFamily="50" charset="-128"/>
                <a:ea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ja-JP" altLang="en-US" sz="1200" b="0" i="0" u="none" strike="noStrike" kern="1200" cap="none" spc="0" normalizeH="0" baseline="0" dirty="0">
              <a:ln>
                <a:noFill/>
              </a:ln>
              <a:solidFill>
                <a:prstClr val="black">
                  <a:tint val="75000"/>
                </a:prstClr>
              </a:solidFill>
              <a:effectLst/>
              <a:uLnTx/>
              <a:uFillTx/>
              <a:latin typeface="Meiryo UI" panose="020B0604030504040204" pitchFamily="50" charset="-128"/>
              <a:ea typeface="Meiryo UI" panose="020B0604030504040204" pitchFamily="50" charset="-128"/>
            </a:endParaRPr>
          </a:p>
        </p:txBody>
      </p:sp>
      <p:sp>
        <p:nvSpPr>
          <p:cNvPr id="1272" name="コンテンツ プレースホルダー 2"/>
          <p:cNvSpPr>
            <a:spLocks noGrp="1"/>
          </p:cNvSpPr>
          <p:nvPr>
            <p:ph idx="1"/>
          </p:nvPr>
        </p:nvSpPr>
        <p:spPr>
          <a:xfrm>
            <a:off x="479001" y="1389933"/>
            <a:ext cx="9829800" cy="3859742"/>
          </a:xfrm>
        </p:spPr>
        <p:txBody>
          <a:bodyPr>
            <a:noAutofit/>
          </a:bodyPr>
          <a:lstStyle/>
          <a:p>
            <a:pPr marL="0" indent="0">
              <a:buNone/>
            </a:pPr>
            <a:r>
              <a:rPr lang="ja-JP" altLang="en-US" sz="3600" dirty="0"/>
              <a:t>ゴミ箱について説明します</a:t>
            </a:r>
            <a:endParaRPr lang="en-US" altLang="ja-JP" sz="3600" dirty="0"/>
          </a:p>
          <a:p>
            <a:pPr marL="0" indent="0">
              <a:buNone/>
            </a:pPr>
            <a:r>
              <a:rPr lang="ja-JP" altLang="en-US" sz="3600" dirty="0"/>
              <a:t>ごみ箱は透明にして横から見えるようにします</a:t>
            </a:r>
            <a:endParaRPr lang="en-US" altLang="ja-JP" sz="3600" dirty="0"/>
          </a:p>
          <a:p>
            <a:pPr marL="0" indent="0">
              <a:buNone/>
            </a:pPr>
            <a:r>
              <a:rPr lang="ja-JP" altLang="en-US" sz="3600" dirty="0"/>
              <a:t>そして上に穴をあけて途中に坂を設置します。</a:t>
            </a:r>
            <a:endParaRPr lang="en-US" altLang="ja-JP" sz="3600" dirty="0"/>
          </a:p>
          <a:p>
            <a:pPr marL="0" indent="0">
              <a:buNone/>
            </a:pPr>
            <a:r>
              <a:rPr lang="ja-JP" altLang="en-US" sz="3600" dirty="0"/>
              <a:t>そうすると透明にしたごみ箱を見ると転がっているカプセルが見えます。</a:t>
            </a:r>
            <a:endParaRPr lang="en-US" altLang="ja-JP" sz="3600" dirty="0"/>
          </a:p>
          <a:p>
            <a:pPr marL="0" indent="0">
              <a:buNone/>
            </a:pPr>
            <a:r>
              <a:rPr lang="ja-JP" altLang="en-US" sz="3600" dirty="0"/>
              <a:t>ごみ箱の側面の下のほうにラーメンの大きなシールを貼り、裏にごみ箱を置きます。そうするとまるで</a:t>
            </a:r>
            <a:endParaRPr lang="en-US" altLang="ja-JP" sz="3600" dirty="0"/>
          </a:p>
          <a:p>
            <a:pPr marL="0" indent="0">
              <a:buNone/>
            </a:pPr>
            <a:r>
              <a:rPr lang="ja-JP" altLang="en-US" sz="3600" dirty="0"/>
              <a:t>自分が転がしたカプセルが玉子に見える。それが僕たちの考えたトッピングごみ箱です</a:t>
            </a:r>
          </a:p>
        </p:txBody>
      </p:sp>
      <p:pic>
        <p:nvPicPr>
          <p:cNvPr id="1273" name="図 4" descr="ダイアグラム_x000a__x000a_中程度の精度で自動的に生成された説明"/>
          <p:cNvPicPr>
            <a:picLocks noChangeAspect="1"/>
          </p:cNvPicPr>
          <p:nvPr/>
        </p:nvPicPr>
        <p:blipFill>
          <a:blip r:embed="rId1"/>
          <a:stretch>
            <a:fillRect/>
          </a:stretch>
        </p:blipFill>
        <p:spPr>
          <a:xfrm>
            <a:off x="8610600" y="334233"/>
            <a:ext cx="2333625" cy="1962150"/>
          </a:xfrm>
          <a:prstGeom prst="rect">
            <a:avLst/>
          </a:prstGeom>
        </p:spPr>
      </p:pic>
      <mc:AlternateContent xmlns:mc="http://schemas.openxmlformats.org/markup-compatibility/2006">
        <mc:Choice xmlns:p14="http://schemas.microsoft.com/office/powerpoint/2010/main" Requires="p14">
          <p:contentPart r:id="rId2" p14:bwMode="auto">
            <p14:nvContentPartPr>
              <p14:cNvPr id="1274" name="インク 8"/>
              <p14:cNvContentPartPr/>
              <p14:nvPr/>
            </p14:nvContentPartPr>
            <p14:xfrm>
              <a:off x="2163326" y="6154651"/>
              <a:ext cx="3516840" cy="104760"/>
            </p14:xfrm>
          </p:contentPart>
        </mc:Choice>
        <mc:Fallback>
          <p:pic>
            <p:nvPicPr>
              <p:cNvPr id="1274" name="インク 8"/>
              <p:cNvPicPr>
                <a:picLocks noChangeAspect="1"/>
              </p:cNvPicPr>
              <p:nvPr/>
            </p:nvPicPr>
            <p:blipFill>
              <a:blip r:embed="rId3"/>
              <a:stretch>
                <a:fillRect/>
              </a:stretch>
            </p:blipFill>
            <p:spPr>
              <a:xfrm>
                <a:off x="2109323" y="6046666"/>
                <a:ext cx="3625056" cy="320714"/>
              </a:xfrm>
              <a:prstGeom prst="rect"/>
            </p:spPr>
          </p:pic>
        </mc:Fallback>
      </mc:AlternateContent>
    </p:spTree>
    <p:extLst>
      <p:ext uri="{BB962C8B-B14F-4D97-AF65-F5344CB8AC3E}">
        <p14:creationId xmlns:p14="http://schemas.microsoft.com/office/powerpoint/2010/main" val="1019213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80" name="タイトル 1"/>
          <p:cNvSpPr>
            <a:spLocks noGrp="1"/>
          </p:cNvSpPr>
          <p:nvPr>
            <p:ph type="title"/>
          </p:nvPr>
        </p:nvSpPr>
        <p:spPr>
          <a:xfrm>
            <a:off x="654908" y="-265441"/>
            <a:ext cx="10400188" cy="1062659"/>
          </a:xfrm>
        </p:spPr>
        <p:txBody>
          <a:bodyPr rtlCol="0"/>
          <a:lstStyle/>
          <a:p>
            <a:pPr rtl="0"/>
            <a:r>
              <a:rPr lang="ja-JP" altLang="en-US" dirty="0"/>
              <a:t>ゴミ箱のイメージ</a:t>
            </a:r>
            <a:endParaRPr lang="ja-JP" altLang="en-US" dirty="0">
              <a:latin typeface="Meiryo UI" panose="020B0604030504040204" pitchFamily="50" charset="-128"/>
              <a:ea typeface="Meiryo UI" panose="020B0604030504040204" pitchFamily="50" charset="-128"/>
            </a:endParaRPr>
          </a:p>
        </p:txBody>
      </p:sp>
      <p:graphicFrame>
        <p:nvGraphicFramePr>
          <p:cNvPr id="1281" name="表 7"/>
          <p:cNvGraphicFramePr>
            <a:graphicFrameLocks noGrp="1"/>
          </p:cNvGraphicFramePr>
          <p:nvPr>
            <p:ph idx="1"/>
            <p:extLst>
              <p:ext uri="{D42A27DB-BD31-4B8C-83A1-F6EECF244321}">
                <p14:modId xmlns:p14="http://schemas.microsoft.com/office/powerpoint/2010/main" val="3083863044"/>
              </p:ext>
            </p:extLst>
          </p:nvPr>
        </p:nvGraphicFramePr>
        <p:xfrm>
          <a:off x="10833100" y="0"/>
          <a:ext cx="1041400" cy="1836000"/>
        </p:xfrm>
        <a:graphic>
          <a:graphicData uri="http://schemas.openxmlformats.org/drawingml/2006/table">
            <a:tbl>
              <a:tblPr firstRow="1">
                <a:tableStyleId>{21E4AEA4-8DFA-4A89-87EB-49C32662AFE0}</a:tableStyleId>
              </a:tblPr>
              <a:tblGrid>
                <a:gridCol w="208280">
                  <a:extLst>
                    <a:ext uri="{9D8B030D-6E8A-4147-A177-3AD203B41FA5}"/>
                  </a:extLst>
                </a:gridCol>
                <a:gridCol w="208280">
                  <a:extLst>
                    <a:ext uri="{9D8B030D-6E8A-4147-A177-3AD203B41FA5}"/>
                  </a:extLst>
                </a:gridCol>
                <a:gridCol w="208280">
                  <a:extLst>
                    <a:ext uri="{9D8B030D-6E8A-4147-A177-3AD203B41FA5}"/>
                  </a:extLst>
                </a:gridCol>
                <a:gridCol w="208280">
                  <a:extLst>
                    <a:ext uri="{9D8B030D-6E8A-4147-A177-3AD203B41FA5}"/>
                  </a:extLst>
                </a:gridCol>
                <a:gridCol w="208280">
                  <a:extLst>
                    <a:ext uri="{9D8B030D-6E8A-4147-A177-3AD203B41FA5}"/>
                  </a:extLst>
                </a:gridCol>
              </a:tblGrid>
              <a:tr h="154014">
                <a:tc>
                  <a:txBody>
                    <a:bodyPr/>
                    <a:lstStyle/>
                    <a:p>
                      <a:pPr rtl="0"/>
                      <a:endParaRPr lang="ja-JP" altLang="en-US" noProof="0" dirty="0">
                        <a:latin typeface="Meiryo UI" panose="020B0604030504040204" pitchFamily="50" charset="-128"/>
                        <a:ea typeface="Meiryo UI" panose="020B0604030504040204" pitchFamily="50" charset="-128"/>
                      </a:endParaRPr>
                    </a:p>
                  </a:txBody>
                  <a:tcPr anchor="ctr">
                    <a:lnL w="12700" cmpd="sng">
                      <a:noFill/>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rtl="0"/>
                      <a:endParaRPr lang="ja-JP" altLang="en-US" noProof="0" dirty="0">
                        <a:latin typeface="Meiryo UI" panose="020B0604030504040204" pitchFamily="50" charset="-128"/>
                        <a:ea typeface="Meiryo UI" panose="020B0604030504040204" pitchFamily="50" charset="-128"/>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rtl="0"/>
                      <a:endParaRPr lang="ja-JP" altLang="en-US" noProof="0" dirty="0">
                        <a:latin typeface="Meiryo UI" panose="020B0604030504040204" pitchFamily="50" charset="-128"/>
                        <a:ea typeface="Meiryo UI" panose="020B0604030504040204" pitchFamily="50" charset="-128"/>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rtl="0"/>
                      <a:endParaRPr lang="ja-JP" altLang="en-US" noProof="0" dirty="0">
                        <a:latin typeface="Meiryo UI" panose="020B0604030504040204" pitchFamily="50" charset="-128"/>
                        <a:ea typeface="Meiryo UI" panose="020B0604030504040204" pitchFamily="50" charset="-128"/>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rtl="0"/>
                      <a:endParaRPr lang="ja-JP" altLang="en-US" noProof="0">
                        <a:latin typeface="Meiryo UI" panose="020B0604030504040204" pitchFamily="50" charset="-128"/>
                        <a:ea typeface="Meiryo UI" panose="020B0604030504040204" pitchFamily="50" charset="-128"/>
                      </a:endParaRPr>
                    </a:p>
                  </a:txBody>
                  <a:tcPr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extLst>
              </a:tr>
              <a:tr h="154014">
                <a:tc>
                  <a:txBody>
                    <a:bodyPr/>
                    <a:lstStyle/>
                    <a:p>
                      <a:pPr rtl="0"/>
                      <a:endParaRPr lang="ja-JP" altLang="en-US" noProof="0" dirty="0">
                        <a:latin typeface="Meiryo UI" panose="020B0604030504040204" pitchFamily="50" charset="-128"/>
                        <a:ea typeface="Meiryo UI" panose="020B0604030504040204" pitchFamily="50" charset="-128"/>
                      </a:endParaRPr>
                    </a:p>
                  </a:txBody>
                  <a:tcPr anchor="ctr">
                    <a:lnT w="38100" cmpd="sng">
                      <a:noFill/>
                    </a:lnT>
                    <a:lnB w="3175" cap="flat" cmpd="sng" algn="ctr">
                      <a:solidFill>
                        <a:schemeClr val="bg1">
                          <a:lumMod val="65000"/>
                        </a:schemeClr>
                      </a:solidFill>
                      <a:prstDash val="solid"/>
                      <a:round/>
                      <a:headEnd type="none" w="med" len="med"/>
                      <a:tailEnd type="none" w="med" len="med"/>
                    </a:lnB>
                    <a:noFill/>
                  </a:tcPr>
                </a:tc>
                <a:tc>
                  <a:txBody>
                    <a:bodyPr/>
                    <a:lstStyle/>
                    <a:p>
                      <a:pPr algn="ctr" rtl="0"/>
                      <a:endParaRPr lang="ja-JP" altLang="en-US" noProof="0" dirty="0">
                        <a:latin typeface="Meiryo UI" panose="020B0604030504040204" pitchFamily="50" charset="-128"/>
                        <a:ea typeface="Meiryo UI" panose="020B0604030504040204" pitchFamily="50" charset="-128"/>
                      </a:endParaRPr>
                    </a:p>
                  </a:txBody>
                  <a:tcPr anchor="ctr">
                    <a:lnT w="38100" cmpd="sng">
                      <a:noFill/>
                    </a:lnT>
                    <a:lnB w="3175" cap="flat" cmpd="sng" algn="ctr">
                      <a:solidFill>
                        <a:schemeClr val="bg1">
                          <a:lumMod val="65000"/>
                        </a:schemeClr>
                      </a:solidFill>
                      <a:prstDash val="solid"/>
                      <a:round/>
                      <a:headEnd type="none" w="med" len="med"/>
                      <a:tailEnd type="none" w="med" len="med"/>
                    </a:lnB>
                    <a:noFill/>
                  </a:tcPr>
                </a:tc>
                <a:tc>
                  <a:txBody>
                    <a:bodyPr/>
                    <a:lstStyle/>
                    <a:p>
                      <a:pPr algn="ctr" rtl="0"/>
                      <a:endParaRPr lang="ja-JP" altLang="en-US" noProof="0" dirty="0">
                        <a:latin typeface="Meiryo UI" panose="020B0604030504040204" pitchFamily="50" charset="-128"/>
                        <a:ea typeface="Meiryo UI" panose="020B0604030504040204" pitchFamily="50" charset="-128"/>
                      </a:endParaRPr>
                    </a:p>
                  </a:txBody>
                  <a:tcPr anchor="ctr">
                    <a:lnT w="38100" cmpd="sng">
                      <a:noFill/>
                    </a:lnT>
                    <a:lnB w="3175" cap="flat" cmpd="sng" algn="ctr">
                      <a:solidFill>
                        <a:schemeClr val="bg1">
                          <a:lumMod val="65000"/>
                        </a:schemeClr>
                      </a:solidFill>
                      <a:prstDash val="solid"/>
                      <a:round/>
                      <a:headEnd type="none" w="med" len="med"/>
                      <a:tailEnd type="none" w="med" len="med"/>
                    </a:lnB>
                    <a:noFill/>
                  </a:tcPr>
                </a:tc>
                <a:tc>
                  <a:txBody>
                    <a:bodyPr/>
                    <a:lstStyle/>
                    <a:p>
                      <a:pPr algn="ctr" rtl="0"/>
                      <a:endParaRPr lang="ja-JP" altLang="en-US" noProof="0" dirty="0">
                        <a:latin typeface="Meiryo UI" panose="020B0604030504040204" pitchFamily="50" charset="-128"/>
                        <a:ea typeface="Meiryo UI" panose="020B0604030504040204" pitchFamily="50" charset="-128"/>
                      </a:endParaRPr>
                    </a:p>
                  </a:txBody>
                  <a:tcPr anchor="ctr">
                    <a:lnT w="38100" cmpd="sng">
                      <a:noFill/>
                    </a:lnT>
                    <a:lnB w="3175" cap="flat" cmpd="sng" algn="ctr">
                      <a:solidFill>
                        <a:schemeClr val="bg1">
                          <a:lumMod val="65000"/>
                        </a:schemeClr>
                      </a:solidFill>
                      <a:prstDash val="solid"/>
                      <a:round/>
                      <a:headEnd type="none" w="med" len="med"/>
                      <a:tailEnd type="none" w="med" len="med"/>
                    </a:lnB>
                    <a:noFill/>
                  </a:tcPr>
                </a:tc>
                <a:tc>
                  <a:txBody>
                    <a:bodyPr/>
                    <a:lstStyle/>
                    <a:p>
                      <a:pPr algn="ctr" rtl="0"/>
                      <a:endParaRPr lang="ja-JP" altLang="en-US" noProof="0" dirty="0">
                        <a:latin typeface="Meiryo UI" panose="020B0604030504040204" pitchFamily="50" charset="-128"/>
                        <a:ea typeface="Meiryo UI" panose="020B0604030504040204" pitchFamily="50" charset="-128"/>
                      </a:endParaRPr>
                    </a:p>
                  </a:txBody>
                  <a:tcPr anchor="ctr">
                    <a:lnT w="38100" cmpd="sng">
                      <a:noFill/>
                    </a:lnT>
                    <a:lnB w="3175" cap="flat" cmpd="sng" algn="ctr">
                      <a:solidFill>
                        <a:schemeClr val="bg1">
                          <a:lumMod val="65000"/>
                        </a:schemeClr>
                      </a:solidFill>
                      <a:prstDash val="solid"/>
                      <a:round/>
                      <a:headEnd type="none" w="med" len="med"/>
                      <a:tailEnd type="none" w="med" len="med"/>
                    </a:lnB>
                    <a:noFill/>
                  </a:tcPr>
                </a:tc>
                <a:extLst>
                  <a:ext uri="{0D108BD9-81ED-4DB2-BD59-A6C34878D82A}"/>
                </a:extLst>
              </a:tr>
              <a:tr h="154014">
                <a:tc>
                  <a:txBody>
                    <a:bodyPr/>
                    <a:lstStyle/>
                    <a:p>
                      <a:pPr rtl="0"/>
                      <a:endParaRPr lang="ja-JP" altLang="en-US" noProof="0">
                        <a:latin typeface="Meiryo UI" panose="020B0604030504040204" pitchFamily="50" charset="-128"/>
                        <a:ea typeface="Meiryo UI" panose="020B0604030504040204" pitchFamily="50" charset="-128"/>
                      </a:endParaRPr>
                    </a:p>
                  </a:txBody>
                  <a:tcPr anchor="ct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ctr" rtl="0"/>
                      <a:endParaRPr lang="ja-JP" altLang="en-US" noProof="0" dirty="0">
                        <a:latin typeface="Meiryo UI" panose="020B0604030504040204" pitchFamily="50" charset="-128"/>
                        <a:ea typeface="Meiryo UI" panose="020B0604030504040204" pitchFamily="50" charset="-128"/>
                      </a:endParaRPr>
                    </a:p>
                  </a:txBody>
                  <a:tcPr anchor="ct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ctr" rtl="0"/>
                      <a:endParaRPr lang="ja-JP" altLang="en-US" noProof="0">
                        <a:latin typeface="Meiryo UI" panose="020B0604030504040204" pitchFamily="50" charset="-128"/>
                        <a:ea typeface="Meiryo UI" panose="020B0604030504040204" pitchFamily="50" charset="-128"/>
                      </a:endParaRPr>
                    </a:p>
                  </a:txBody>
                  <a:tcPr anchor="ct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ctr" rtl="0"/>
                      <a:endParaRPr lang="ja-JP" altLang="en-US" noProof="0">
                        <a:latin typeface="Meiryo UI" panose="020B0604030504040204" pitchFamily="50" charset="-128"/>
                        <a:ea typeface="Meiryo UI" panose="020B0604030504040204" pitchFamily="50" charset="-128"/>
                      </a:endParaRPr>
                    </a:p>
                  </a:txBody>
                  <a:tcPr anchor="ct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ctr" rtl="0"/>
                      <a:endParaRPr lang="ja-JP" altLang="en-US" noProof="0" dirty="0">
                        <a:latin typeface="Meiryo UI" panose="020B0604030504040204" pitchFamily="50" charset="-128"/>
                        <a:ea typeface="Meiryo UI" panose="020B0604030504040204" pitchFamily="50" charset="-128"/>
                      </a:endParaRPr>
                    </a:p>
                  </a:txBody>
                  <a:tcPr anchor="ct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extLst>
                  <a:ext uri="{0D108BD9-81ED-4DB2-BD59-A6C34878D82A}"/>
                </a:extLst>
              </a:tr>
              <a:tr h="154014">
                <a:tc>
                  <a:txBody>
                    <a:bodyPr/>
                    <a:lstStyle/>
                    <a:p>
                      <a:pPr rtl="0"/>
                      <a:endParaRPr lang="ja-JP" altLang="en-US" noProof="0">
                        <a:latin typeface="Meiryo UI" panose="020B0604030504040204" pitchFamily="50" charset="-128"/>
                        <a:ea typeface="Meiryo UI" panose="020B0604030504040204" pitchFamily="50" charset="-128"/>
                      </a:endParaRPr>
                    </a:p>
                  </a:txBody>
                  <a:tcPr anchor="ct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ctr" rtl="0"/>
                      <a:endParaRPr lang="ja-JP" altLang="en-US" noProof="0" dirty="0">
                        <a:latin typeface="Meiryo UI" panose="020B0604030504040204" pitchFamily="50" charset="-128"/>
                        <a:ea typeface="Meiryo UI" panose="020B0604030504040204" pitchFamily="50" charset="-128"/>
                      </a:endParaRPr>
                    </a:p>
                  </a:txBody>
                  <a:tcPr anchor="ct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ctr" rtl="0"/>
                      <a:endParaRPr lang="ja-JP" altLang="en-US" noProof="0" dirty="0">
                        <a:latin typeface="Meiryo UI" panose="020B0604030504040204" pitchFamily="50" charset="-128"/>
                        <a:ea typeface="Meiryo UI" panose="020B0604030504040204" pitchFamily="50" charset="-128"/>
                      </a:endParaRPr>
                    </a:p>
                  </a:txBody>
                  <a:tcPr anchor="ct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ctr" rtl="0"/>
                      <a:endParaRPr lang="ja-JP" altLang="en-US" noProof="0" dirty="0">
                        <a:latin typeface="Meiryo UI" panose="020B0604030504040204" pitchFamily="50" charset="-128"/>
                        <a:ea typeface="Meiryo UI" panose="020B0604030504040204" pitchFamily="50" charset="-128"/>
                      </a:endParaRPr>
                    </a:p>
                  </a:txBody>
                  <a:tcPr anchor="ct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ctr" rtl="0"/>
                      <a:endParaRPr lang="ja-JP" altLang="en-US" noProof="0" dirty="0">
                        <a:latin typeface="Meiryo UI" panose="020B0604030504040204" pitchFamily="50" charset="-128"/>
                        <a:ea typeface="Meiryo UI" panose="020B0604030504040204" pitchFamily="50" charset="-128"/>
                      </a:endParaRPr>
                    </a:p>
                  </a:txBody>
                  <a:tcPr anchor="ct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extLst>
                  <a:ext uri="{0D108BD9-81ED-4DB2-BD59-A6C34878D82A}"/>
                </a:extLst>
              </a:tr>
              <a:tr h="154014">
                <a:tc>
                  <a:txBody>
                    <a:bodyPr/>
                    <a:lstStyle/>
                    <a:p>
                      <a:pPr rtl="0"/>
                      <a:endParaRPr lang="ja-JP" altLang="en-US" noProof="0" dirty="0">
                        <a:latin typeface="Meiryo UI" panose="020B0604030504040204" pitchFamily="50" charset="-128"/>
                        <a:ea typeface="Meiryo UI" panose="020B0604030504040204" pitchFamily="50" charset="-128"/>
                      </a:endParaRPr>
                    </a:p>
                  </a:txBody>
                  <a:tcPr anchor="ct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ctr" rtl="0"/>
                      <a:endParaRPr lang="ja-JP" altLang="en-US" noProof="0" dirty="0">
                        <a:latin typeface="Meiryo UI" panose="020B0604030504040204" pitchFamily="50" charset="-128"/>
                        <a:ea typeface="Meiryo UI" panose="020B0604030504040204" pitchFamily="50" charset="-128"/>
                      </a:endParaRPr>
                    </a:p>
                  </a:txBody>
                  <a:tcPr anchor="ct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ctr" rtl="0"/>
                      <a:endParaRPr lang="ja-JP" altLang="en-US" noProof="0" dirty="0">
                        <a:latin typeface="Meiryo UI" panose="020B0604030504040204" pitchFamily="50" charset="-128"/>
                        <a:ea typeface="Meiryo UI" panose="020B0604030504040204" pitchFamily="50" charset="-128"/>
                      </a:endParaRPr>
                    </a:p>
                  </a:txBody>
                  <a:tcPr anchor="ct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ctr" rtl="0"/>
                      <a:endParaRPr lang="ja-JP" altLang="en-US" noProof="0" dirty="0">
                        <a:latin typeface="Meiryo UI" panose="020B0604030504040204" pitchFamily="50" charset="-128"/>
                        <a:ea typeface="Meiryo UI" panose="020B0604030504040204" pitchFamily="50" charset="-128"/>
                      </a:endParaRPr>
                    </a:p>
                  </a:txBody>
                  <a:tcPr anchor="ct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ctr" rtl="0"/>
                      <a:endParaRPr lang="ja-JP" altLang="en-US" noProof="0" dirty="0">
                        <a:latin typeface="Meiryo UI" panose="020B0604030504040204" pitchFamily="50" charset="-128"/>
                        <a:ea typeface="Meiryo UI" panose="020B0604030504040204" pitchFamily="50" charset="-128"/>
                      </a:endParaRPr>
                    </a:p>
                  </a:txBody>
                  <a:tcPr anchor="ct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extLst>
                  <a:ext uri="{0D108BD9-81ED-4DB2-BD59-A6C34878D82A}"/>
                </a:extLst>
              </a:tr>
            </a:tbl>
          </a:graphicData>
        </a:graphic>
      </p:graphicFrame>
      <p:sp>
        <p:nvSpPr>
          <p:cNvPr id="1282" name="日付プレースホルダー 11"/>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u="none" strike="noStrike" kern="1200" cap="none" spc="0" normalizeH="0">
                <a:ln>
                  <a:noFill/>
                </a:ln>
                <a:solidFill>
                  <a:prstClr val="black">
                    <a:tint val="75000"/>
                  </a:prstClr>
                </a:solidFill>
                <a:effectLst/>
                <a:uLnTx/>
                <a:uFillTx/>
                <a:latin typeface="Meiryo UI" panose="020B0604030504040204" pitchFamily="50" charset="-128"/>
                <a:ea typeface="Meiryo UI" panose="020B0604030504040204" pitchFamily="50" charset="-128"/>
              </a:rPr>
              <a:t>20XX/9/3</a:t>
            </a:r>
          </a:p>
        </p:txBody>
      </p:sp>
      <p:sp>
        <p:nvSpPr>
          <p:cNvPr id="1283" name="フッター プレースホルダー 12"/>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u="none" strike="noStrike" kern="1200" cap="none" spc="0" normalizeH="0">
                <a:ln>
                  <a:noFill/>
                </a:ln>
                <a:solidFill>
                  <a:prstClr val="black">
                    <a:tint val="75000"/>
                  </a:prstClr>
                </a:solidFill>
                <a:effectLst/>
                <a:uLnTx/>
                <a:uFillTx/>
                <a:latin typeface="Meiryo UI" panose="020B0604030504040204" pitchFamily="50" charset="-128"/>
                <a:ea typeface="Meiryo UI" panose="020B0604030504040204" pitchFamily="50" charset="-128"/>
              </a:rPr>
              <a:t>プレゼンテーションのタイトル</a:t>
            </a:r>
          </a:p>
        </p:txBody>
      </p:sp>
      <p:sp>
        <p:nvSpPr>
          <p:cNvPr id="1284" name="スライド番号プレースホルダー 13"/>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altLang="ja-JP" sz="1200" b="0" i="0" u="none" strike="noStrike" kern="1200" cap="none" spc="0" normalizeH="0" baseline="0" smtClean="0">
                <a:ln>
                  <a:noFill/>
                </a:ln>
                <a:solidFill>
                  <a:prstClr val="black">
                    <a:tint val="75000"/>
                  </a:prstClr>
                </a:solidFill>
                <a:effectLst/>
                <a:uLnTx/>
                <a:uFillTx/>
                <a:latin typeface="Meiryo UI" panose="020B0604030504040204" pitchFamily="50" charset="-128"/>
                <a:ea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ja-JP" altLang="en-US" sz="1200" b="0" i="0" u="none" strike="noStrike" kern="1200" cap="none" spc="0" normalizeH="0" baseline="0">
              <a:ln>
                <a:noFill/>
              </a:ln>
              <a:solidFill>
                <a:prstClr val="black">
                  <a:tint val="75000"/>
                </a:prstClr>
              </a:solidFill>
              <a:effectLst/>
              <a:uLnTx/>
              <a:uFillTx/>
              <a:latin typeface="Meiryo UI" panose="020B0604030504040204" pitchFamily="50" charset="-128"/>
              <a:ea typeface="Meiryo UI" panose="020B0604030504040204" pitchFamily="50" charset="-128"/>
            </a:endParaRPr>
          </a:p>
        </p:txBody>
      </p:sp>
      <p:pic>
        <p:nvPicPr>
          <p:cNvPr id="1285" name="図 2" descr="図形_x000a__x000a_自動的に生成された説明"/>
          <p:cNvPicPr>
            <a:picLocks noChangeAspect="1"/>
          </p:cNvPicPr>
          <p:nvPr/>
        </p:nvPicPr>
        <p:blipFill>
          <a:blip r:embed="rId1"/>
          <a:stretch>
            <a:fillRect/>
          </a:stretch>
        </p:blipFill>
        <p:spPr>
          <a:xfrm rot="3107532">
            <a:off x="3851168" y="3229375"/>
            <a:ext cx="938627" cy="525631"/>
          </a:xfrm>
          <a:prstGeom prst="rect">
            <a:avLst/>
          </a:prstGeom>
        </p:spPr>
      </p:pic>
      <p:pic>
        <p:nvPicPr>
          <p:cNvPr id="1286" name="図 4" descr="図形, 正方形_x000a__x000a_自動的に生成された説明"/>
          <p:cNvPicPr>
            <a:picLocks noChangeAspect="1"/>
          </p:cNvPicPr>
          <p:nvPr/>
        </p:nvPicPr>
        <p:blipFill>
          <a:blip r:embed="rId2"/>
          <a:stretch>
            <a:fillRect/>
          </a:stretch>
        </p:blipFill>
        <p:spPr>
          <a:xfrm>
            <a:off x="3823690" y="2157412"/>
            <a:ext cx="1800225" cy="2543175"/>
          </a:xfrm>
          <a:prstGeom prst="rect">
            <a:avLst/>
          </a:prstGeom>
        </p:spPr>
      </p:pic>
      <p:pic>
        <p:nvPicPr>
          <p:cNvPr id="1287" name="図 7"/>
          <p:cNvPicPr>
            <a:picLocks noChangeAspect="1"/>
          </p:cNvPicPr>
          <p:nvPr/>
        </p:nvPicPr>
        <p:blipFill>
          <a:blip r:embed="rId2"/>
          <a:stretch>
            <a:fillRect/>
          </a:stretch>
        </p:blipFill>
        <p:spPr>
          <a:xfrm>
            <a:off x="3676396" y="725941"/>
            <a:ext cx="4114800" cy="5812971"/>
          </a:xfrm>
          <a:prstGeom prst="rect">
            <a:avLst/>
          </a:prstGeom>
        </p:spPr>
      </p:pic>
      <p:pic>
        <p:nvPicPr>
          <p:cNvPr id="1288" name="図 10" descr="図形_x000a__x000a_自動的に生成された説明"/>
          <p:cNvPicPr>
            <a:picLocks noChangeAspect="1"/>
          </p:cNvPicPr>
          <p:nvPr/>
        </p:nvPicPr>
        <p:blipFill>
          <a:blip r:embed="rId1"/>
          <a:stretch>
            <a:fillRect/>
          </a:stretch>
        </p:blipFill>
        <p:spPr>
          <a:xfrm rot="4167668">
            <a:off x="4174506" y="1379579"/>
            <a:ext cx="1728917" cy="968194"/>
          </a:xfrm>
          <a:prstGeom prst="rect">
            <a:avLst/>
          </a:prstGeom>
        </p:spPr>
      </p:pic>
      <p:pic>
        <p:nvPicPr>
          <p:cNvPr id="1289" name="図 15" descr="図形_x000a__x000a_自動的に生成された説明"/>
          <p:cNvPicPr>
            <a:picLocks noChangeAspect="1"/>
          </p:cNvPicPr>
          <p:nvPr/>
        </p:nvPicPr>
        <p:blipFill>
          <a:blip r:embed="rId1"/>
          <a:stretch>
            <a:fillRect/>
          </a:stretch>
        </p:blipFill>
        <p:spPr>
          <a:xfrm rot="557499">
            <a:off x="5605429" y="2100868"/>
            <a:ext cx="1897607" cy="1062660"/>
          </a:xfrm>
          <a:prstGeom prst="rect">
            <a:avLst/>
          </a:prstGeom>
        </p:spPr>
      </p:pic>
      <p:pic>
        <p:nvPicPr>
          <p:cNvPr id="1290" name="図 17" descr="図形_x000a__x000a_自動的に生成された説明"/>
          <p:cNvPicPr>
            <a:picLocks noChangeAspect="1"/>
          </p:cNvPicPr>
          <p:nvPr/>
        </p:nvPicPr>
        <p:blipFill>
          <a:blip r:embed="rId1"/>
          <a:stretch>
            <a:fillRect/>
          </a:stretch>
        </p:blipFill>
        <p:spPr>
          <a:xfrm rot="3441572">
            <a:off x="4121606" y="2938007"/>
            <a:ext cx="1753541" cy="981983"/>
          </a:xfrm>
          <a:prstGeom prst="rect">
            <a:avLst/>
          </a:prstGeom>
        </p:spPr>
      </p:pic>
      <p:pic>
        <p:nvPicPr>
          <p:cNvPr id="1291" name="図 19" descr="図形_x000a__x000a_自動的に生成された説明"/>
          <p:cNvPicPr>
            <a:picLocks noChangeAspect="1"/>
          </p:cNvPicPr>
          <p:nvPr/>
        </p:nvPicPr>
        <p:blipFill>
          <a:blip r:embed="rId1"/>
          <a:stretch>
            <a:fillRect/>
          </a:stretch>
        </p:blipFill>
        <p:spPr>
          <a:xfrm>
            <a:off x="5592374" y="3614911"/>
            <a:ext cx="1923716" cy="948200"/>
          </a:xfrm>
          <a:prstGeom prst="rect">
            <a:avLst/>
          </a:prstGeom>
        </p:spPr>
      </p:pic>
      <p:pic>
        <p:nvPicPr>
          <p:cNvPr id="1292" name="図 21" descr="ダイアグラム_x000a__x000a_中程度の精度で自動的に生成された説明"/>
          <p:cNvPicPr>
            <a:picLocks noChangeAspect="1"/>
          </p:cNvPicPr>
          <p:nvPr/>
        </p:nvPicPr>
        <p:blipFill>
          <a:blip r:embed="rId3"/>
          <a:stretch>
            <a:fillRect/>
          </a:stretch>
        </p:blipFill>
        <p:spPr>
          <a:xfrm>
            <a:off x="4068790" y="4780592"/>
            <a:ext cx="3110249" cy="1351467"/>
          </a:xfrm>
          <a:prstGeom prst="rect">
            <a:avLst/>
          </a:prstGeom>
        </p:spPr>
      </p:pic>
      <p:pic>
        <p:nvPicPr>
          <p:cNvPr id="1293" name="図 23" descr="ロゴ_x000a__x000a_自動的に生成された説明"/>
          <p:cNvPicPr>
            <a:picLocks noChangeAspect="1"/>
          </p:cNvPicPr>
          <p:nvPr/>
        </p:nvPicPr>
        <p:blipFill>
          <a:blip r:embed="rId4"/>
          <a:stretch>
            <a:fillRect/>
          </a:stretch>
        </p:blipFill>
        <p:spPr>
          <a:xfrm rot="1853625">
            <a:off x="5039024" y="1174815"/>
            <a:ext cx="790749" cy="790749"/>
          </a:xfrm>
          <a:prstGeom prst="rect">
            <a:avLst/>
          </a:prstGeom>
        </p:spPr>
      </p:pic>
      <p:pic>
        <p:nvPicPr>
          <p:cNvPr id="1294" name="図 25" descr="ロゴ_x000a__x000a_自動的に生成された説明"/>
          <p:cNvPicPr>
            <a:picLocks noChangeAspect="1"/>
          </p:cNvPicPr>
          <p:nvPr/>
        </p:nvPicPr>
        <p:blipFill>
          <a:blip r:embed="rId4"/>
          <a:stretch>
            <a:fillRect/>
          </a:stretch>
        </p:blipFill>
        <p:spPr>
          <a:xfrm rot="20031985">
            <a:off x="5987737" y="3259288"/>
            <a:ext cx="822558" cy="822558"/>
          </a:xfrm>
          <a:prstGeom prst="rect">
            <a:avLst/>
          </a:prstGeom>
        </p:spPr>
      </p:pic>
      <p:pic>
        <p:nvPicPr>
          <p:cNvPr id="1295" name="図 28" descr="容器, スポーツゲーム が含まれている画像_x000a__x000a_自動的に生成された説明"/>
          <p:cNvPicPr>
            <a:picLocks noChangeAspect="1"/>
          </p:cNvPicPr>
          <p:nvPr/>
        </p:nvPicPr>
        <p:blipFill>
          <a:blip r:embed="rId5"/>
          <a:stretch>
            <a:fillRect/>
          </a:stretch>
        </p:blipFill>
        <p:spPr>
          <a:xfrm>
            <a:off x="8663519" y="-10249"/>
            <a:ext cx="3912529" cy="1828800"/>
          </a:xfrm>
          <a:prstGeom prst="rect">
            <a:avLst/>
          </a:prstGeom>
        </p:spPr>
      </p:pic>
      <p:sp>
        <p:nvSpPr>
          <p:cNvPr id="1296" name="テキスト ボックス 36"/>
          <p:cNvSpPr txBox="1"/>
          <p:nvPr/>
        </p:nvSpPr>
        <p:spPr>
          <a:xfrm>
            <a:off x="164060" y="2289182"/>
            <a:ext cx="3309544" cy="830997"/>
          </a:xfrm>
          <a:prstGeom prst="rect">
            <a:avLst/>
          </a:prstGeom>
          <a:noFill/>
        </p:spPr>
        <p:txBody>
          <a:bodyPr wrap="square" rtlCol="0">
            <a:spAutoFit/>
          </a:bodyPr>
          <a:lstStyle/>
          <a:p>
            <a:r>
              <a:rPr kumimoji="1" lang="ja-JP" altLang="en-US" sz="4800" dirty="0">
                <a:latin typeface="HGS明朝E" panose="02020900000000000000" pitchFamily="18" charset="-128"/>
                <a:ea typeface="HGS明朝E" panose="02020900000000000000" pitchFamily="18" charset="-128"/>
              </a:rPr>
              <a:t>特大シール</a:t>
            </a:r>
            <a:endParaRPr kumimoji="1" lang="en-US" altLang="ja-JP" sz="4800" dirty="0">
              <a:latin typeface="HGS明朝E" panose="02020900000000000000" pitchFamily="18" charset="-128"/>
              <a:ea typeface="HGS明朝E" panose="02020900000000000000" pitchFamily="18" charset="-128"/>
            </a:endParaRPr>
          </a:p>
        </p:txBody>
      </p:sp>
      <mc:AlternateContent xmlns:mc="http://schemas.openxmlformats.org/markup-compatibility/2006">
        <mc:Choice xmlns:p14="http://schemas.microsoft.com/office/powerpoint/2010/main" Requires="p14">
          <p:contentPart r:id="rId6" p14:bwMode="auto">
            <p14:nvContentPartPr>
              <p14:cNvPr id="1297" name="インク 37"/>
              <p14:cNvContentPartPr/>
              <p14:nvPr/>
            </p14:nvContentPartPr>
            <p14:xfrm>
              <a:off x="1647446" y="3232612"/>
              <a:ext cx="1599120" cy="1896480"/>
            </p14:xfrm>
          </p:contentPart>
        </mc:Choice>
        <mc:Fallback>
          <p:pic>
            <p:nvPicPr>
              <p:cNvPr id="1297" name="インク 37"/>
              <p:cNvPicPr>
                <a:picLocks noChangeAspect="1"/>
              </p:cNvPicPr>
              <p:nvPr/>
            </p:nvPicPr>
            <p:blipFill>
              <a:blip r:embed="rId7"/>
              <a:stretch>
                <a:fillRect/>
              </a:stretch>
            </p:blipFill>
            <p:spPr>
              <a:xfrm>
                <a:off x="1631706" y="3216734"/>
                <a:ext cx="1629520" cy="1929129"/>
              </a:xfrm>
              <a:prstGeom prst="rect"/>
            </p:spPr>
          </p:pic>
        </mc:Fallback>
      </mc:AlternateContent>
      <mc:AlternateContent xmlns:mc="http://schemas.openxmlformats.org/markup-compatibility/2006">
        <mc:Choice xmlns:p14="http://schemas.microsoft.com/office/powerpoint/2010/main" Requires="p14">
          <p:contentPart r:id="rId8" p14:bwMode="auto">
            <p14:nvContentPartPr>
              <p14:cNvPr id="1298" name="インク 38"/>
              <p14:cNvContentPartPr/>
              <p14:nvPr/>
            </p14:nvContentPartPr>
            <p14:xfrm>
              <a:off x="3038486" y="4958092"/>
              <a:ext cx="156600" cy="156600"/>
            </p14:xfrm>
          </p:contentPart>
        </mc:Choice>
        <mc:Fallback>
          <p:pic>
            <p:nvPicPr>
              <p:cNvPr id="1298" name="インク 38"/>
              <p:cNvPicPr>
                <a:picLocks noChangeAspect="1"/>
              </p:cNvPicPr>
              <p:nvPr/>
            </p:nvPicPr>
            <p:blipFill>
              <a:blip r:embed="rId9"/>
              <a:stretch>
                <a:fillRect/>
              </a:stretch>
            </p:blipFill>
            <p:spPr>
              <a:xfrm>
                <a:off x="3022520" y="4941908"/>
                <a:ext cx="192837" cy="193284"/>
              </a:xfrm>
              <a:prstGeom prst="rect"/>
            </p:spPr>
          </p:pic>
        </mc:Fallback>
      </mc:AlternateContent>
      <mc:AlternateContent xmlns:mc="http://schemas.openxmlformats.org/markup-compatibility/2006">
        <mc:Choice xmlns:p14="http://schemas.microsoft.com/office/powerpoint/2010/main" Requires="p14">
          <p:contentPart r:id="rId10" p14:bwMode="auto">
            <p14:nvContentPartPr>
              <p14:cNvPr id="1299" name="インク 39"/>
              <p14:cNvContentPartPr/>
              <p14:nvPr/>
            </p14:nvContentPartPr>
            <p14:xfrm>
              <a:off x="8255966" y="2249812"/>
              <a:ext cx="1855080" cy="2189160"/>
            </p14:xfrm>
          </p:contentPart>
        </mc:Choice>
        <mc:Fallback>
          <p:pic>
            <p:nvPicPr>
              <p:cNvPr id="1299" name="インク 39"/>
              <p:cNvPicPr>
                <a:picLocks noChangeAspect="1"/>
              </p:cNvPicPr>
              <p:nvPr/>
            </p:nvPicPr>
            <p:blipFill>
              <a:blip r:embed="rId11"/>
              <a:stretch>
                <a:fillRect/>
              </a:stretch>
            </p:blipFill>
            <p:spPr>
              <a:xfrm>
                <a:off x="8240270" y="2234073"/>
                <a:ext cx="1884214" cy="2219052"/>
              </a:xfrm>
              <a:prstGeom prst="rect"/>
            </p:spPr>
          </p:pic>
        </mc:Fallback>
      </mc:AlternateContent>
    </p:spTree>
    <p:extLst>
      <p:ext uri="{BB962C8B-B14F-4D97-AF65-F5344CB8AC3E}">
        <p14:creationId xmlns:p14="http://schemas.microsoft.com/office/powerpoint/2010/main" val="3927950662"/>
      </p:ext>
    </p:extLst>
  </p:cSld>
  <p:clrMapOvr>
    <a:masterClrMapping/>
  </p:clrMapOvr>
</p:sld>
</file>

<file path=ppt/theme/theme1.xml><?xml version="1.0" encoding="utf-8"?>
<a:theme xmlns:a="http://schemas.openxmlformats.org/drawingml/2006/main" name="ShapesVTI">
  <a:themeElements>
    <a:clrScheme name="Shapes">
      <a:dk1>
        <a:sysClr val="windowText" lastClr="000000"/>
      </a:dk1>
      <a:lt1>
        <a:sysClr val="window" lastClr="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docProps/app.xml><?xml version="1.0" encoding="utf-8"?>
<Properties xmlns:vt="http://schemas.openxmlformats.org/officeDocument/2006/docPropsVTypes" xmlns="http://schemas.openxmlformats.org/officeDocument/2006/extended-properties">
  <Template>{7F65B322-DBF5-44E0-93C9-E2A6DCBC7C68}tf78504181_win32</Template>
  <TotalTime>11450</TotalTime>
  <Words>759</Words>
  <Application>JUST Focus</Application>
  <Paragraphs>111</Paragraph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14</vt:i4>
      </vt:variant>
    </vt:vector>
  </HeadingPairs>
  <TitlesOfParts>
    <vt:vector size="18" baseType="lpstr">
      <vt:lpstr>HGS明朝E</vt:lpstr>
      <vt:lpstr>Meiryo UI</vt:lpstr>
      <vt:lpstr>Arial</vt:lpstr>
      <vt:lpstr>ShapesVTI</vt:lpstr>
      <vt:lpstr>山形市を盛り上げるトッピングごみ箱</vt:lpstr>
      <vt:lpstr>内容</vt:lpstr>
      <vt:lpstr>1、現状</vt:lpstr>
      <vt:lpstr xml:space="preserve">自分たちの総合の目標  </vt:lpstr>
      <vt:lpstr>現状</vt:lpstr>
      <vt:lpstr>メリット</vt:lpstr>
      <vt:lpstr>これからごみ箱の内容について説明します</vt:lpstr>
      <vt:lpstr>ゴミ箱について</vt:lpstr>
      <vt:lpstr>ゴミ箱のイメージ</vt:lpstr>
      <vt:lpstr xml:space="preserve">使う素材  ・透明なプラスチック板 ・坂を作るための少し小さなプラスチック板 ・大きなラーメンシール の材料が最低でも必要です ゴミ箱なので設置するのは何か所かだけなので 費用は少ないと考えます。 ですが作る手間がかかるので少し大変です     </vt:lpstr>
      <vt:lpstr>お願い</vt:lpstr>
      <vt:lpstr xml:space="preserve">まとめ </vt:lpstr>
      <vt:lpstr>ありがとうございました</vt:lpstr>
      <vt:lpstr>タイムライン</vt:lpstr>
    </vt:vector>
  </TitlesOfParts>
  <LinksUpToDate>false</LinksUpToDate>
  <SharedDoc>false</SharedDoc>
  <HyperlinksChanged>false</HyperlinksChanged>
  <AppVersion>4.1.7</AppVersion>
  <PresentationFormat>ユーザー設定</PresentationFormat>
  <Slides>13</Slides>
  <Notes>12</Notes>
  <HiddenSlides>0</HiddenSlides>
  <MMClips>0</MMClips>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山形市を盛り上げるトッピングごみ箱</dc:title>
  <dc:creator>青木悠眞</dc:creator>
  <cp:lastModifiedBy>dpc-02</cp:lastModifiedBy>
  <dcterms:created xsi:type="dcterms:W3CDTF">2022-12-13T02:03:20Z</dcterms:created>
  <dcterms:modified xsi:type="dcterms:W3CDTF">2023-03-08T01:32:21Z</dcterms:modified>
  <cp:revision>2</cp:revision>
</cp:coreProperties>
</file>

<file path=docProps/custom.xml><?xml version="1.0" encoding="utf-8"?>
<Properties xmlns:vt="http://schemas.openxmlformats.org/officeDocument/2006/docPropsVTypes" xmlns="http://schemas.openxmlformats.org/officeDocument/2006/custom-properties">
  <property fmtid="{D5CDD505-2E9C-101B-9397-08002B2CF9AE}" pid="2" name="ContentTypeId">
    <vt:lpwstr>0x01010079F111ED35F8CC479449609E8A0923A6</vt:lpwstr>
  </property>
</Properties>
</file>