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2"/>
  </p:sldMasterIdLst>
  <p:notesMasterIdLst>
    <p:notesMasterId r:id="rId3"/>
  </p:notesMasterIdLst>
  <p:sldIdLst>
    <p:sldId id="256" r:id="rId4"/>
    <p:sldId id="261" r:id="rId5"/>
    <p:sldId id="258" r:id="rId6"/>
    <p:sldId id="259" r:id="rId7"/>
    <p:sldId id="264" r:id="rId8"/>
    <p:sldId id="265" r:id="rId9"/>
    <p:sldId id="260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133"/>
    <a:srgbClr val="FF0000"/>
    <a:srgbClr val="4747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2"/>
    <p:restoredTop sz="94561" autoAdjust="0"/>
  </p:normalViewPr>
  <p:slideViewPr>
    <p:cSldViewPr snapToGrid="0">
      <p:cViewPr varScale="1">
        <p:scale>
          <a:sx n="109" d="100"/>
          <a:sy n="109" d="100"/>
        </p:scale>
        <p:origin x="-468" y="-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27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64B95-8B7D-4312-90D0-BB2F72D61B7F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27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27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27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27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A604B-B4F4-4757-A168-0C64314331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58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8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28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A604B-B4F4-4757-A168-0C64314331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61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0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1302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A604B-B4F4-4757-A168-0C64314331B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668609"/>
      </p:ext>
    </p:extLst>
  </p:cSld>
  <p:clrMapOvr>
    <a:masterClrMapping/>
  </p:clrMapOvr>
</p:notes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2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3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43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4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5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6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7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50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1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1052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053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54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42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5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4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47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48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4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5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5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52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53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5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55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5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157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1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60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64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65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6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7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8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9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70" name="Freeform 5"/>
            <p:cNvSpPr/>
            <p:nvPr/>
          </p:nvSpPr>
          <p:spPr bwMode="gray">
            <a:xfrm rot="21010067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71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7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73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7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1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77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0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81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82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3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4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5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6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7" name="Freeform 5"/>
            <p:cNvSpPr/>
            <p:nvPr/>
          </p:nvSpPr>
          <p:spPr bwMode="gray">
            <a:xfrm rot="21010067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8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8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90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1191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19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93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9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1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97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652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01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02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3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4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5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6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7" name="Freeform 5"/>
            <p:cNvSpPr/>
            <p:nvPr/>
          </p:nvSpPr>
          <p:spPr bwMode="gray">
            <a:xfrm rot="21010067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0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0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10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11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2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14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352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18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2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23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224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5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22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2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90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31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3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23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3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35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236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3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38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239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240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1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24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4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11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4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2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446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53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5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9" name="Freeform 5"/>
            <p:cNvSpPr/>
            <p:nvPr/>
          </p:nvSpPr>
          <p:spPr bwMode="gray">
            <a:xfrm rot="5101749">
              <a:off x="6294739" y="457773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60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61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6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63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6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2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2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67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2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0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33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64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65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0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1" name="Freeform 5"/>
            <p:cNvSpPr/>
            <p:nvPr/>
          </p:nvSpPr>
          <p:spPr bwMode="gray">
            <a:xfrm rot="15922488">
              <a:off x="4698353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72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7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74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75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0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8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76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2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83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0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07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89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0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92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9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09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33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9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09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31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10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04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60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08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09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0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1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2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3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4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5" name="Freeform 5"/>
            <p:cNvSpPr/>
            <p:nvPr/>
          </p:nvSpPr>
          <p:spPr bwMode="gray">
            <a:xfrm rot="15922488">
              <a:off x="3140486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16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18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19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120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1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23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76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27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28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9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0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1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2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3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4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35" name="Freeform 5"/>
            <p:cNvSpPr/>
            <p:nvPr/>
          </p:nvSpPr>
          <p:spPr bwMode="gray">
            <a:xfrm rot="15922488">
              <a:off x="4203595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3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37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139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1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42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049028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image" Target="../media/image1.jpeg" /><Relationship Id="rId1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27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8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9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0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1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2" name="Freeform 5"/>
            <p:cNvSpPr/>
            <p:nvPr/>
          </p:nvSpPr>
          <p:spPr bwMode="gray">
            <a:xfrm rot="21010067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33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3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35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36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037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E0E7853-1854-4884-B04B-1E2CF87D0EE1}" type="datetimeFigureOut">
              <a:rPr kumimoji="1" lang="ja-JP" altLang="en-US" smtClean="0"/>
              <a:t>2023/1/12</a:t>
            </a:fld>
            <a:endParaRPr kumimoji="1" lang="ja-JP" altLang="en-US"/>
          </a:p>
        </p:txBody>
      </p:sp>
      <p:sp>
        <p:nvSpPr>
          <p:cNvPr id="103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1039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264771E-1FAC-4A32-BE79-AB36E9D47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67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Layout" Target="../slideLayouts/slideLayout1.xml" /><Relationship Id="rId3" Type="http://schemas.openxmlformats.org/officeDocument/2006/relationships/notesSlide" Target="../notesSlides/notesSlide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3.jpeg" /><Relationship Id="rId2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5.jpeg" /><Relationship Id="rId2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6.jpeg" /><Relationship Id="rId2" Type="http://schemas.openxmlformats.org/officeDocument/2006/relationships/slideLayout" Target="../slideLayouts/slideLayout2.xml" /><Relationship Id="rId3" Type="http://schemas.openxmlformats.org/officeDocument/2006/relationships/notesSlide" Target="../notesSlides/notesSlide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8.jpeg" /><Relationship Id="rId2" Type="http://schemas.openxmlformats.org/officeDocument/2006/relationships/image" Target="../media/image9.png" /><Relationship Id="rId3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image" Target="../media/image10.jpeg" /><Relationship Id="rId2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タイトル 1"/>
          <p:cNvSpPr>
            <a:spLocks noGrp="1"/>
          </p:cNvSpPr>
          <p:nvPr>
            <p:ph type="ctrTitle"/>
          </p:nvPr>
        </p:nvSpPr>
        <p:spPr>
          <a:xfrm>
            <a:off x="2067339" y="636104"/>
            <a:ext cx="8057321" cy="3445564"/>
          </a:xfrm>
        </p:spPr>
        <p:txBody>
          <a:bodyPr>
            <a:normAutofit fontScale="90000"/>
          </a:bodyPr>
          <a:lstStyle/>
          <a:p>
            <a:r>
              <a:rPr lang="ja-JP" altLang="en-US" sz="6000" b="1" dirty="0">
                <a:solidFill>
                  <a:schemeClr val="bg1"/>
                </a:solidFill>
              </a:rPr>
              <a:t>　</a:t>
            </a:r>
            <a:r>
              <a:rPr lang="ja-JP" altLang="en-US" sz="6600" b="1" dirty="0">
                <a:solidFill>
                  <a:schemeClr val="bg1"/>
                </a:solidFill>
              </a:rPr>
              <a:t>ラーメン屋</a:t>
            </a:r>
            <a:r>
              <a:rPr lang="ja-JP" altLang="en-US" sz="6600" b="1" dirty="0"/>
              <a:t>をまわる</a:t>
            </a:r>
            <a:br>
              <a:rPr lang="en-US" altLang="ja-JP" sz="6600" b="1" dirty="0"/>
            </a:br>
            <a:r>
              <a:rPr lang="ja-JP" altLang="en-US" sz="6600" b="1" dirty="0">
                <a:solidFill>
                  <a:srgbClr val="E6C133"/>
                </a:solidFill>
              </a:rPr>
              <a:t>スタンプラリーの旅！</a:t>
            </a:r>
            <a:br>
              <a:rPr lang="en-US" altLang="ja-JP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kumimoji="1" lang="ja-JP" altLang="en-US" b="1" dirty="0"/>
          </a:p>
        </p:txBody>
      </p:sp>
      <p:sp>
        <p:nvSpPr>
          <p:cNvPr id="1278" name="字幕 2"/>
          <p:cNvSpPr>
            <a:spLocks noGrp="1"/>
          </p:cNvSpPr>
          <p:nvPr>
            <p:ph type="subTitle" idx="1"/>
          </p:nvPr>
        </p:nvSpPr>
        <p:spPr>
          <a:xfrm>
            <a:off x="2228041" y="4081668"/>
            <a:ext cx="5552663" cy="1749288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　</a:t>
            </a:r>
            <a:r>
              <a:rPr lang="ja-JP" altLang="en-US" sz="2800" dirty="0"/>
              <a:t>　　　　蔵王第一小学校</a:t>
            </a:r>
            <a:endParaRPr lang="en-US" altLang="ja-JP" sz="2800" dirty="0"/>
          </a:p>
          <a:p>
            <a:r>
              <a:rPr lang="ja-JP" altLang="en-US" sz="2800" dirty="0"/>
              <a:t>　</a:t>
            </a:r>
            <a:endParaRPr lang="en-US" altLang="ja-JP" sz="2800" dirty="0"/>
          </a:p>
        </p:txBody>
      </p:sp>
      <p:pic>
        <p:nvPicPr>
          <p:cNvPr id="1279" name="図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60312" y="3429000"/>
            <a:ext cx="2708940" cy="26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1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タイトル 1"/>
          <p:cNvSpPr>
            <a:spLocks noGrp="1"/>
          </p:cNvSpPr>
          <p:nvPr>
            <p:ph type="title"/>
          </p:nvPr>
        </p:nvSpPr>
        <p:spPr>
          <a:xfrm>
            <a:off x="1586754" y="973668"/>
            <a:ext cx="8761413" cy="706964"/>
          </a:xfrm>
        </p:spPr>
        <p:txBody>
          <a:bodyPr/>
          <a:lstStyle/>
          <a:p>
            <a:r>
              <a:rPr kumimoji="1" lang="ja-JP" altLang="en-US" dirty="0"/>
              <a:t>　　　　　　　　事実　</a:t>
            </a:r>
          </a:p>
        </p:txBody>
      </p:sp>
      <p:pic>
        <p:nvPicPr>
          <p:cNvPr id="1286" name="図 7" descr="マップ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310" y="3232052"/>
            <a:ext cx="4514850" cy="3209925"/>
          </a:xfrm>
          <a:prstGeom prst="rect">
            <a:avLst/>
          </a:prstGeom>
        </p:spPr>
      </p:pic>
      <p:sp>
        <p:nvSpPr>
          <p:cNvPr id="128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41002" y="2625358"/>
            <a:ext cx="911173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　</a:t>
            </a:r>
            <a:endParaRPr kumimoji="1" lang="en-US" altLang="ja-JP" sz="20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3200" dirty="0"/>
              <a:t>山形市は去年</a:t>
            </a:r>
            <a:r>
              <a:rPr kumimoji="1" lang="en-US" altLang="ja-JP" sz="3200" dirty="0"/>
              <a:t>8</a:t>
            </a:r>
            <a:r>
              <a:rPr kumimoji="1" lang="ja-JP" altLang="en-US" sz="3200" dirty="0"/>
              <a:t>年連続ラーメン消費量</a:t>
            </a:r>
            <a:r>
              <a:rPr lang="en-US" altLang="ja-JP" sz="3200" dirty="0"/>
              <a:t>1</a:t>
            </a:r>
            <a:r>
              <a:rPr lang="ja-JP" altLang="en-US" sz="3200" dirty="0"/>
              <a:t>位の座が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　　　　　　　　　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　　　</a:t>
            </a:r>
            <a:r>
              <a:rPr lang="ja-JP" altLang="en-US" sz="2800" b="1" dirty="0"/>
              <a:t>「</a:t>
            </a:r>
            <a:r>
              <a:rPr lang="ja-JP" altLang="en-US" sz="3200" b="1" dirty="0">
                <a:solidFill>
                  <a:srgbClr val="92D050"/>
                </a:solidFill>
              </a:rPr>
              <a:t>新潟市</a:t>
            </a:r>
            <a:r>
              <a:rPr lang="ja-JP" altLang="en-US" sz="3200" b="1" dirty="0"/>
              <a:t>」</a:t>
            </a:r>
            <a:r>
              <a:rPr lang="ja-JP" altLang="en-US" sz="3200" dirty="0"/>
              <a:t>に奪われてしまいました。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3976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タイトル 1"/>
          <p:cNvSpPr>
            <a:spLocks noGrp="1"/>
          </p:cNvSpPr>
          <p:nvPr>
            <p:ph type="title"/>
          </p:nvPr>
        </p:nvSpPr>
        <p:spPr>
          <a:xfrm>
            <a:off x="1715293" y="1024468"/>
            <a:ext cx="8761413" cy="706964"/>
          </a:xfrm>
        </p:spPr>
        <p:txBody>
          <a:bodyPr/>
          <a:lstStyle/>
          <a:p>
            <a:r>
              <a:rPr kumimoji="1" lang="ja-JP" altLang="en-US" dirty="0"/>
              <a:t>　　　　　　　　意見</a:t>
            </a:r>
          </a:p>
        </p:txBody>
      </p:sp>
      <p:pic>
        <p:nvPicPr>
          <p:cNvPr id="1290" name="図 4" descr="挿絵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1565" y="3991884"/>
            <a:ext cx="2904674" cy="2866116"/>
          </a:xfrm>
          <a:prstGeom prst="rect">
            <a:avLst/>
          </a:prstGeom>
        </p:spPr>
      </p:pic>
      <p:sp>
        <p:nvSpPr>
          <p:cNvPr id="129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02202" y="2429013"/>
            <a:ext cx="9787593" cy="3245493"/>
          </a:xfrm>
        </p:spPr>
        <p:txBody>
          <a:bodyPr/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ja-JP" altLang="en-US" sz="2800" dirty="0"/>
              <a:t>　</a:t>
            </a:r>
            <a:r>
              <a:rPr lang="ja-JP" altLang="en-US" sz="3200" dirty="0"/>
              <a:t>このままだと、新潟市に</a:t>
            </a:r>
            <a:r>
              <a:rPr lang="ja-JP" altLang="en-US" sz="3200" b="1" dirty="0">
                <a:solidFill>
                  <a:srgbClr val="00B0F0"/>
                </a:solidFill>
              </a:rPr>
              <a:t>観光客</a:t>
            </a:r>
            <a:r>
              <a:rPr lang="ja-JP" altLang="en-US" sz="3200" dirty="0"/>
              <a:t>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　　　　　　　　　　　　</a:t>
            </a:r>
            <a:r>
              <a:rPr lang="ja-JP" altLang="en-US" sz="3200" dirty="0"/>
              <a:t>奪われてしまいます！！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8561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タイトル 1"/>
          <p:cNvSpPr>
            <a:spLocks noGrp="1"/>
          </p:cNvSpPr>
          <p:nvPr>
            <p:ph type="title"/>
          </p:nvPr>
        </p:nvSpPr>
        <p:spPr>
          <a:xfrm>
            <a:off x="1510553" y="838200"/>
            <a:ext cx="8761413" cy="706964"/>
          </a:xfrm>
        </p:spPr>
        <p:txBody>
          <a:bodyPr/>
          <a:lstStyle/>
          <a:p>
            <a:r>
              <a:rPr kumimoji="1" lang="ja-JP" altLang="en-US" dirty="0"/>
              <a:t>　　　　　　　　提案</a:t>
            </a:r>
          </a:p>
        </p:txBody>
      </p:sp>
      <p:sp>
        <p:nvSpPr>
          <p:cNvPr id="129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49" y="2089426"/>
            <a:ext cx="10800522" cy="342900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400" dirty="0"/>
              <a:t>　　　　　　　　　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000" dirty="0"/>
              <a:t>　　　　　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3200" dirty="0"/>
              <a:t>それを解決するためにラーメンガチャに協力している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ja-JP" altLang="en-US" sz="3200" dirty="0"/>
              <a:t>お店を回る</a:t>
            </a:r>
            <a:r>
              <a:rPr lang="ja-JP" altLang="en-US" sz="3200" b="1" dirty="0">
                <a:solidFill>
                  <a:srgbClr val="FFC000"/>
                </a:solidFill>
              </a:rPr>
              <a:t>ラーメンスタンプラリー</a:t>
            </a:r>
            <a:r>
              <a:rPr lang="ja-JP" altLang="en-US" sz="3200" dirty="0"/>
              <a:t>を提案します</a:t>
            </a:r>
            <a:r>
              <a:rPr lang="ja-JP" altLang="en-US" sz="2800" dirty="0"/>
              <a:t>！</a:t>
            </a:r>
            <a:endParaRPr lang="en-US" altLang="ja-JP" sz="2000" dirty="0"/>
          </a:p>
        </p:txBody>
      </p:sp>
      <p:pic>
        <p:nvPicPr>
          <p:cNvPr id="1295" name="図 5" descr="会社名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75780" y="4589584"/>
            <a:ext cx="3192371" cy="225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1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タイトル 1"/>
          <p:cNvSpPr>
            <a:spLocks noGrp="1"/>
          </p:cNvSpPr>
          <p:nvPr>
            <p:ph type="title"/>
          </p:nvPr>
        </p:nvSpPr>
        <p:spPr>
          <a:xfrm>
            <a:off x="1217474" y="1014240"/>
            <a:ext cx="8761413" cy="706964"/>
          </a:xfrm>
        </p:spPr>
        <p:txBody>
          <a:bodyPr/>
          <a:lstStyle/>
          <a:p>
            <a:r>
              <a:rPr kumimoji="1" lang="ja-JP" altLang="en-US" dirty="0"/>
              <a:t>　　　　　　</a:t>
            </a:r>
            <a:r>
              <a:rPr lang="ja-JP" altLang="en-US" dirty="0"/>
              <a:t>　</a:t>
            </a:r>
            <a:r>
              <a:rPr kumimoji="1" lang="ja-JP" altLang="en-US" dirty="0"/>
              <a:t>　　中</a:t>
            </a:r>
          </a:p>
        </p:txBody>
      </p:sp>
      <p:pic>
        <p:nvPicPr>
          <p:cNvPr id="1298" name="コンテンツ プレースホルダー 6" descr="テキスト_x000a__x000a_自動的に生成された説明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57660" y="2166043"/>
            <a:ext cx="8320063" cy="4691957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58177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タイトル 1"/>
          <p:cNvSpPr>
            <a:spLocks noGrp="1"/>
          </p:cNvSpPr>
          <p:nvPr>
            <p:ph type="title"/>
          </p:nvPr>
        </p:nvSpPr>
        <p:spPr>
          <a:xfrm>
            <a:off x="1394924" y="1411728"/>
            <a:ext cx="8761413" cy="706964"/>
          </a:xfrm>
        </p:spPr>
        <p:txBody>
          <a:bodyPr/>
          <a:lstStyle/>
          <a:p>
            <a:r>
              <a:rPr kumimoji="1" lang="ja-JP" altLang="en-US" dirty="0"/>
              <a:t>　　　　　　</a:t>
            </a:r>
            <a:r>
              <a:rPr lang="ja-JP" altLang="en-US" dirty="0"/>
              <a:t>表紙　　　裏表紙</a:t>
            </a:r>
            <a:endParaRPr kumimoji="1" lang="ja-JP" altLang="en-US" dirty="0"/>
          </a:p>
        </p:txBody>
      </p:sp>
      <p:pic>
        <p:nvPicPr>
          <p:cNvPr id="1305" name="図 4" descr="カレンダー_x000a__x000a_中程度の精度で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922" y="2213113"/>
            <a:ext cx="7963418" cy="4479423"/>
          </a:xfrm>
          <a:prstGeom prst="rect">
            <a:avLst/>
          </a:prstGeom>
        </p:spPr>
      </p:pic>
      <p:sp>
        <p:nvSpPr>
          <p:cNvPr id="130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167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　　　　　　メリット</a:t>
            </a:r>
          </a:p>
        </p:txBody>
      </p:sp>
      <p:pic>
        <p:nvPicPr>
          <p:cNvPr id="1309" name="図 4" descr="挿絵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176308">
            <a:off x="9274474" y="2876558"/>
            <a:ext cx="1758931" cy="1819192"/>
          </a:xfrm>
          <a:prstGeom prst="rect">
            <a:avLst/>
          </a:prstGeom>
        </p:spPr>
      </p:pic>
      <p:sp>
        <p:nvSpPr>
          <p:cNvPr id="13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1828" y="2426781"/>
            <a:ext cx="9045794" cy="4191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3000" dirty="0"/>
              <a:t>「</a:t>
            </a:r>
            <a:r>
              <a:rPr lang="ja-JP" altLang="en-US" sz="3200" dirty="0"/>
              <a:t>お店」</a:t>
            </a:r>
            <a:r>
              <a:rPr kumimoji="1" lang="ja-JP" altLang="en-US" sz="2400" dirty="0"/>
              <a:t>　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400" dirty="0"/>
              <a:t>　　・</a:t>
            </a:r>
            <a:r>
              <a:rPr lang="ja-JP" altLang="en-US" sz="3200" dirty="0"/>
              <a:t>いろんな人に</a:t>
            </a:r>
            <a:r>
              <a:rPr lang="ja-JP" altLang="en-US" sz="3200" b="1" dirty="0">
                <a:solidFill>
                  <a:srgbClr val="FF0000"/>
                </a:solidFill>
              </a:rPr>
              <a:t>ラーメン</a:t>
            </a:r>
            <a:r>
              <a:rPr lang="ja-JP" altLang="en-US" sz="3200" dirty="0"/>
              <a:t>を食べてもらえる。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・</a:t>
            </a:r>
            <a:r>
              <a:rPr kumimoji="1" lang="ja-JP" altLang="en-US" sz="3200" dirty="0"/>
              <a:t>お金が入ってくる。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3200" dirty="0"/>
              <a:t>「お客さん」</a:t>
            </a:r>
            <a:endParaRPr lang="en-US" altLang="ja-JP" sz="3200" dirty="0"/>
          </a:p>
          <a:p>
            <a:pPr marL="0" indent="0">
              <a:buNone/>
            </a:pPr>
            <a:r>
              <a:rPr kumimoji="1" lang="ja-JP" altLang="en-US" sz="2400" dirty="0"/>
              <a:t>　　・</a:t>
            </a:r>
            <a:r>
              <a:rPr lang="ja-JP" altLang="en-US" sz="3200" dirty="0"/>
              <a:t>おいしい</a:t>
            </a:r>
            <a:r>
              <a:rPr lang="ja-JP" altLang="en-US" sz="3200" b="1" dirty="0">
                <a:solidFill>
                  <a:srgbClr val="FF0000"/>
                </a:solidFill>
              </a:rPr>
              <a:t>ラーメン</a:t>
            </a:r>
            <a:r>
              <a:rPr lang="ja-JP" altLang="en-US" sz="3200" dirty="0"/>
              <a:t>が食べれる。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・</a:t>
            </a:r>
            <a:r>
              <a:rPr lang="ja-JP" altLang="en-US" sz="2800" dirty="0"/>
              <a:t>スタンプラリーができる。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3200" dirty="0"/>
              <a:t>「大風印刷」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</a:t>
            </a:r>
            <a:r>
              <a:rPr lang="ja-JP" altLang="en-US" sz="2400" dirty="0"/>
              <a:t>　・</a:t>
            </a:r>
            <a:r>
              <a:rPr lang="ja-JP" altLang="en-US" sz="3200" b="1" dirty="0">
                <a:solidFill>
                  <a:srgbClr val="E6C133"/>
                </a:solidFill>
              </a:rPr>
              <a:t>ラーメンガチャ</a:t>
            </a:r>
            <a:r>
              <a:rPr lang="ja-JP" altLang="en-US" sz="3200" dirty="0"/>
              <a:t>の収入が増える。</a:t>
            </a:r>
            <a:r>
              <a:rPr lang="ja-JP" altLang="en-US" sz="2400" dirty="0"/>
              <a:t>　　</a:t>
            </a:r>
            <a:endParaRPr kumimoji="1" lang="ja-JP" altLang="en-US" sz="2000" dirty="0"/>
          </a:p>
        </p:txBody>
      </p:sp>
      <p:pic>
        <p:nvPicPr>
          <p:cNvPr id="1311" name="図 5" descr="スポーツゲーム, ボール が含まれている画像_x000a__x000a_自動的に生成された説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23391">
            <a:off x="530834" y="5142968"/>
            <a:ext cx="1705740" cy="17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6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　　　　　　　　結果</a:t>
            </a:r>
          </a:p>
        </p:txBody>
      </p:sp>
      <p:sp>
        <p:nvSpPr>
          <p:cNvPr id="13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19311" y="2771335"/>
            <a:ext cx="8957395" cy="3185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　　　　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3600" dirty="0"/>
              <a:t>ラーメン消費量</a:t>
            </a:r>
            <a:r>
              <a:rPr lang="en-US" altLang="ja-JP" sz="3600" b="1" dirty="0">
                <a:solidFill>
                  <a:srgbClr val="FF0000"/>
                </a:solidFill>
              </a:rPr>
              <a:t>1</a:t>
            </a:r>
            <a:r>
              <a:rPr lang="ja-JP" altLang="en-US" sz="3600" b="1" dirty="0">
                <a:solidFill>
                  <a:srgbClr val="FF0000"/>
                </a:solidFill>
              </a:rPr>
              <a:t>位</a:t>
            </a:r>
            <a:r>
              <a:rPr lang="ja-JP" altLang="en-US" sz="3600" dirty="0"/>
              <a:t>を</a:t>
            </a:r>
            <a:r>
              <a:rPr lang="ja-JP" altLang="en-US" sz="3600" b="1" dirty="0"/>
              <a:t>奪還</a:t>
            </a:r>
            <a:r>
              <a:rPr lang="ja-JP" altLang="en-US" sz="3600" dirty="0"/>
              <a:t>できます</a:t>
            </a:r>
            <a:r>
              <a:rPr lang="ja-JP" altLang="en-US" sz="3600" dirty="0">
                <a:solidFill>
                  <a:srgbClr val="002060"/>
                </a:solidFill>
              </a:rPr>
              <a:t>！！</a:t>
            </a:r>
            <a:endParaRPr lang="en-US" altLang="ja-JP" sz="2800" dirty="0">
              <a:solidFill>
                <a:srgbClr val="002060"/>
              </a:solidFill>
            </a:endParaRPr>
          </a:p>
        </p:txBody>
      </p:sp>
      <p:pic>
        <p:nvPicPr>
          <p:cNvPr id="1315" name="図 4" descr="食品 が含まれている画像_x000a__x000a_自動的に生成された説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401700">
            <a:off x="9385859" y="4415196"/>
            <a:ext cx="2439242" cy="230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7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131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63148" y="2265928"/>
            <a:ext cx="8865704" cy="36184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6000" b="1" dirty="0"/>
              <a:t>ありがとうございました。</a:t>
            </a:r>
            <a:endParaRPr lang="en-US" altLang="ja-JP" sz="6000" b="1" dirty="0"/>
          </a:p>
        </p:txBody>
      </p:sp>
      <p:pic>
        <p:nvPicPr>
          <p:cNvPr id="1319" name="図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0775" y="4087448"/>
            <a:ext cx="2024474" cy="27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88362"/>
      </p:ext>
    </p:extLst>
  </p:cSld>
  <p:clrMapOvr>
    <a:masterClrMapping/>
  </p:clrMapOvr>
</p:sld>
</file>

<file path=ppt/theme/_rels/theme1.xml.rels><?xml version="1.0" encoding="UTF-8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イオン ボードルーム">
  <a:themeElements>
    <a:clrScheme name="イオン ボードルーム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イオン ボードルーム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 ボードルーム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  <a:tileRect/>
        </a:gradFill>
        <a:blipFill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Template>Ion Boardroom</Template>
  <TotalTime>546</TotalTime>
  <Words>175</Words>
  <Application>JUST Focus</Application>
  <Paragraphs>43</Paragraph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游ゴシック</vt:lpstr>
      <vt:lpstr>Arial</vt:lpstr>
      <vt:lpstr>Century Gothic</vt:lpstr>
      <vt:lpstr>Wingdings 3</vt:lpstr>
      <vt:lpstr>イオン ボードルーム</vt:lpstr>
      <vt:lpstr xml:space="preserve">　ラーメン屋をまわる スタンプラリーの旅！ </vt:lpstr>
      <vt:lpstr>　　　　　　　　事実　</vt:lpstr>
      <vt:lpstr>　　　　　　　　意見</vt:lpstr>
      <vt:lpstr>　　　　　　　　提案</vt:lpstr>
      <vt:lpstr>　　　　　　　　　中</vt:lpstr>
      <vt:lpstr>　　　　　　表紙　　　裏表紙</vt:lpstr>
      <vt:lpstr>　　　　　　　メリット</vt:lpstr>
      <vt:lpstr>　　　　　　　　　結果</vt:lpstr>
      <vt:lpstr>　</vt:lpstr>
    </vt:vector>
  </TitlesOfParts>
  <LinksUpToDate>false</LinksUpToDate>
  <SharedDoc>false</SharedDoc>
  <HyperlinksChanged>false</HyperlinksChanged>
  <AppVersion>4.1.7</AppVersion>
  <PresentationFormat>ユーザー設定</PresentationFormat>
  <Slides>9</Slides>
  <Notes>2</Notes>
  <HiddenSlides>0</HiddenSlides>
  <MMClips>0</MMClip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ラーメン屋をまわる 「スタンプラリーの旅」</dc:title>
  <dc:creator>鈴木琴心</dc:creator>
  <cp:lastModifiedBy>dpc-02</cp:lastModifiedBy>
  <dcterms:created xsi:type="dcterms:W3CDTF">2022-12-08T12:13:48Z</dcterms:created>
  <dcterms:modified xsi:type="dcterms:W3CDTF">2023-03-08T01:29:04Z</dcterms:modified>
  <cp:revision>3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