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85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175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7525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91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78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204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05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32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78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58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831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3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52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07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57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3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8CA5CFA-6422-4795-83D8-E233131A4528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38EAC6B-81F3-4369-8DCF-9E74DD808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0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  <p:sldLayoutId id="2147483929" r:id="rId14"/>
    <p:sldLayoutId id="2147483930" r:id="rId15"/>
    <p:sldLayoutId id="2147483931" r:id="rId16"/>
    <p:sldLayoutId id="214748393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CB0E1C-A132-68A4-5611-6F0ABC8CE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162051"/>
            <a:ext cx="10731500" cy="2749549"/>
          </a:xfrm>
        </p:spPr>
        <p:txBody>
          <a:bodyPr>
            <a:normAutofit/>
          </a:bodyPr>
          <a:lstStyle/>
          <a:p>
            <a:r>
              <a:rPr kumimoji="1" lang="ja-JP" altLang="en-US" sz="8800" dirty="0"/>
              <a:t>前期に調べてきたこと</a:t>
            </a:r>
          </a:p>
        </p:txBody>
      </p:sp>
    </p:spTree>
    <p:extLst>
      <p:ext uri="{BB962C8B-B14F-4D97-AF65-F5344CB8AC3E}">
        <p14:creationId xmlns:p14="http://schemas.microsoft.com/office/powerpoint/2010/main" val="357463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F4AEE2-C49F-17B4-BC19-CF60D953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375" y="152400"/>
            <a:ext cx="10364451" cy="1596177"/>
          </a:xfrm>
        </p:spPr>
        <p:txBody>
          <a:bodyPr>
            <a:normAutofit/>
          </a:bodyPr>
          <a:lstStyle/>
          <a:p>
            <a:r>
              <a:rPr kumimoji="1" lang="ja-JP" altLang="en-US" sz="7200" dirty="0"/>
              <a:t>　　ラーメンチーム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0DCAAD-873B-E074-A770-05830A8D94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2400" y="1371600"/>
            <a:ext cx="11899900" cy="574040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3600" dirty="0"/>
              <a:t>ラーメン金子さん、ラーメン蔵王さんにインタビューをする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　　　　　　　　　　　　　　　→本にまとめる</a:t>
            </a:r>
            <a:endParaRPr kumimoji="1" lang="en-US" altLang="ja-JP" sz="3600" dirty="0"/>
          </a:p>
          <a:p>
            <a:r>
              <a:rPr kumimoji="1" lang="ja-JP" altLang="en-US" sz="3600" dirty="0"/>
              <a:t>いろいろなラーメン屋さんの食レポをする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　　　　　　　　　　　　　　</a:t>
            </a:r>
            <a:r>
              <a:rPr kumimoji="1" lang="ja-JP" altLang="en-US" sz="3600" dirty="0"/>
              <a:t>→ラーメーターにまとめる</a:t>
            </a:r>
            <a:endParaRPr kumimoji="1" lang="en-US" altLang="ja-JP" sz="3600" dirty="0"/>
          </a:p>
          <a:p>
            <a:r>
              <a:rPr lang="ja-JP" altLang="en-US" sz="3600" dirty="0"/>
              <a:t>実際にラーメンを作ってみる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　　　　　　　　　　　　　　→紙芝居でクラスの人に伝える</a:t>
            </a:r>
            <a:endParaRPr kumimoji="1" lang="en-US" altLang="ja-JP" sz="3600" dirty="0"/>
          </a:p>
          <a:p>
            <a:r>
              <a:rPr kumimoji="1" lang="ja-JP" altLang="en-US" sz="3600" dirty="0"/>
              <a:t>山形市のラーメンはしょうゆ味が多いことがわかる</a:t>
            </a:r>
            <a:endParaRPr kumimoji="1" lang="en-US" altLang="ja-JP" sz="3600" dirty="0"/>
          </a:p>
          <a:p>
            <a:r>
              <a:rPr lang="ja-JP" altLang="en-US" sz="3600" dirty="0"/>
              <a:t>ラーメンの消費量日本一じゃなくなってしまったことがわかる</a:t>
            </a:r>
            <a:endParaRPr kumimoji="1" lang="en-US" altLang="ja-JP" sz="3600" dirty="0"/>
          </a:p>
          <a:p>
            <a:endParaRPr kumimoji="1" lang="en-US" altLang="ja-JP" sz="36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440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065A99-CC63-4E82-D01C-C90C7020F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68712"/>
            <a:ext cx="10364451" cy="1596177"/>
          </a:xfrm>
        </p:spPr>
        <p:txBody>
          <a:bodyPr>
            <a:normAutofit/>
          </a:bodyPr>
          <a:lstStyle/>
          <a:p>
            <a:r>
              <a:rPr kumimoji="1" lang="ja-JP" altLang="en-US" sz="7200" dirty="0"/>
              <a:t>食べ物チーム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40E83C-F57A-4262-6810-57CBBCF7A4B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2367092"/>
            <a:ext cx="10668000" cy="3424107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山形のいろいろな食べ物などを調べる</a:t>
            </a:r>
            <a:r>
              <a:rPr lang="ja-JP" altLang="en-US" sz="4400" dirty="0"/>
              <a:t>　　　　　　　　　　　　　　　　　　　　　　　　　　　　　　　　　　　　　　→新聞にまとめる</a:t>
            </a:r>
            <a:endParaRPr lang="en-US" altLang="ja-JP" sz="4400" dirty="0"/>
          </a:p>
          <a:p>
            <a:r>
              <a:rPr lang="ja-JP" altLang="en-US" sz="4400" dirty="0"/>
              <a:t>山形の有名な食べ物や、山形独自の食べ方、呼び方がある食べ物をわかる</a:t>
            </a:r>
            <a:endParaRPr lang="en-US" altLang="ja-JP" sz="4400" dirty="0"/>
          </a:p>
        </p:txBody>
      </p:sp>
    </p:spTree>
    <p:extLst>
      <p:ext uri="{BB962C8B-B14F-4D97-AF65-F5344CB8AC3E}">
        <p14:creationId xmlns:p14="http://schemas.microsoft.com/office/powerpoint/2010/main" val="376777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84F7EB-E91D-8C02-F69E-1F6A25A12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68712"/>
            <a:ext cx="10364451" cy="1596177"/>
          </a:xfrm>
        </p:spPr>
        <p:txBody>
          <a:bodyPr>
            <a:normAutofit/>
          </a:bodyPr>
          <a:lstStyle/>
          <a:p>
            <a:r>
              <a:rPr kumimoji="1" lang="ja-JP" altLang="en-US" sz="7200" dirty="0"/>
              <a:t>方言チーム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9CCB2F-35A1-4D26-D582-C3C0BD45193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/>
              <a:t>山形の方言について調べる　　　　　　　　　　　→動画や紙に</a:t>
            </a:r>
            <a:r>
              <a:rPr lang="ja-JP" altLang="en-US" sz="4400" dirty="0"/>
              <a:t>まとめ</a:t>
            </a:r>
            <a:r>
              <a:rPr kumimoji="1" lang="ja-JP" altLang="en-US" sz="4400" dirty="0"/>
              <a:t>てクラスの人に伝える</a:t>
            </a:r>
            <a:endParaRPr kumimoji="1" lang="en-US" altLang="ja-JP" sz="4400" dirty="0"/>
          </a:p>
          <a:p>
            <a:r>
              <a:rPr kumimoji="1" lang="ja-JP" altLang="en-US" sz="4400" dirty="0"/>
              <a:t>いろいろな方言がわかる</a:t>
            </a:r>
            <a:endParaRPr kumimoji="1" lang="en-US" altLang="ja-JP" sz="4400" dirty="0"/>
          </a:p>
          <a:p>
            <a:r>
              <a:rPr kumimoji="1" lang="ja-JP" altLang="en-US" sz="4400" dirty="0"/>
              <a:t>同じ山形でも最上、庄内、村山、置賜で言い方が違うことにわかる</a:t>
            </a:r>
          </a:p>
        </p:txBody>
      </p:sp>
    </p:spTree>
    <p:extLst>
      <p:ext uri="{BB962C8B-B14F-4D97-AF65-F5344CB8AC3E}">
        <p14:creationId xmlns:p14="http://schemas.microsoft.com/office/powerpoint/2010/main" val="387589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BAEA12-F5D3-EF8D-7008-B045F620E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62917"/>
            <a:ext cx="10364451" cy="1596177"/>
          </a:xfrm>
        </p:spPr>
        <p:txBody>
          <a:bodyPr>
            <a:normAutofit/>
          </a:bodyPr>
          <a:lstStyle/>
          <a:p>
            <a:r>
              <a:rPr kumimoji="1" lang="ja-JP" altLang="en-US" sz="7200" dirty="0"/>
              <a:t>歴史チーム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8D4B87-7CAB-F4E9-7B79-93F30D47CA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566992"/>
            <a:ext cx="10363826" cy="5164008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4000" dirty="0"/>
              <a:t>山形市の神社について調べる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　　　　　　　　　　　　→学習ポータルサイトにまとめる</a:t>
            </a:r>
            <a:endParaRPr kumimoji="1" lang="en-US" altLang="ja-JP" sz="4000" dirty="0"/>
          </a:p>
          <a:p>
            <a:r>
              <a:rPr lang="ja-JP" altLang="en-US" sz="4000" dirty="0"/>
              <a:t>メリーちゃんについて調べる→新聞にまとめる</a:t>
            </a:r>
            <a:endParaRPr lang="en-US" altLang="ja-JP" sz="4000" dirty="0"/>
          </a:p>
          <a:p>
            <a:r>
              <a:rPr kumimoji="1" lang="ja-JP" altLang="en-US" sz="4000" dirty="0"/>
              <a:t>給食センターについて調べる→新聞にまとめる</a:t>
            </a:r>
            <a:endParaRPr kumimoji="1" lang="en-US" altLang="ja-JP" sz="4000" dirty="0"/>
          </a:p>
          <a:p>
            <a:r>
              <a:rPr kumimoji="1" lang="ja-JP" altLang="en-US" sz="4000" dirty="0"/>
              <a:t>山形市には神社が</a:t>
            </a:r>
            <a:r>
              <a:rPr kumimoji="1" lang="en-US" altLang="ja-JP" sz="4000" dirty="0"/>
              <a:t>120</a:t>
            </a:r>
            <a:r>
              <a:rPr kumimoji="1" lang="ja-JP" altLang="en-US" sz="4000" dirty="0"/>
              <a:t>個もあることがわかる　</a:t>
            </a:r>
            <a:endParaRPr kumimoji="1" lang="en-US" altLang="ja-JP" sz="4000" dirty="0"/>
          </a:p>
          <a:p>
            <a:r>
              <a:rPr kumimoji="1" lang="ja-JP" altLang="en-US" sz="4000" dirty="0"/>
              <a:t>メリーちゃんは県に</a:t>
            </a:r>
            <a:r>
              <a:rPr kumimoji="1" lang="en-US" altLang="ja-JP" sz="4000" dirty="0"/>
              <a:t>8</a:t>
            </a:r>
            <a:r>
              <a:rPr kumimoji="1" lang="ja-JP" altLang="en-US" sz="4000" dirty="0"/>
              <a:t>体しかいないことがわかる</a:t>
            </a:r>
            <a:endParaRPr kumimoji="1" lang="en-US" altLang="ja-JP" sz="4000" dirty="0"/>
          </a:p>
          <a:p>
            <a:r>
              <a:rPr lang="ja-JP" altLang="en-US" sz="4000" dirty="0"/>
              <a:t>給食センターの方々は地産地消をしている</a:t>
            </a:r>
            <a:r>
              <a:rPr kumimoji="1" lang="ja-JP" altLang="en-US" sz="4000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7508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835638-2F49-73A4-3218-7A09E2F54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68712"/>
            <a:ext cx="10364451" cy="1596177"/>
          </a:xfrm>
        </p:spPr>
        <p:txBody>
          <a:bodyPr>
            <a:normAutofit/>
          </a:bodyPr>
          <a:lstStyle/>
          <a:p>
            <a:r>
              <a:rPr kumimoji="1" lang="ja-JP" altLang="en-US" sz="7200" dirty="0"/>
              <a:t>自然チーム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353019-84C5-543A-784F-4A3451EBE4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64889"/>
            <a:ext cx="10363826" cy="3424107"/>
          </a:xfrm>
        </p:spPr>
        <p:txBody>
          <a:bodyPr>
            <a:noAutofit/>
          </a:bodyPr>
          <a:lstStyle/>
          <a:p>
            <a:r>
              <a:rPr kumimoji="1" lang="ja-JP" altLang="en-US" sz="3600" dirty="0"/>
              <a:t>蔵王のおかまについて調べる→紙にまとめる</a:t>
            </a:r>
            <a:endParaRPr kumimoji="1" lang="en-US" altLang="ja-JP" sz="3600" dirty="0"/>
          </a:p>
          <a:p>
            <a:r>
              <a:rPr lang="ja-JP" altLang="en-US" sz="3600" dirty="0"/>
              <a:t>高瀬川について調べる→紙にまとめる</a:t>
            </a:r>
            <a:endParaRPr lang="en-US" altLang="ja-JP" sz="3600" dirty="0"/>
          </a:p>
          <a:p>
            <a:r>
              <a:rPr kumimoji="1" lang="ja-JP" altLang="en-US" sz="3600" dirty="0"/>
              <a:t>蔵王のおかまにはたくさんの動植物があることがわかる</a:t>
            </a:r>
            <a:endParaRPr kumimoji="1" lang="en-US" altLang="ja-JP" sz="3600" dirty="0"/>
          </a:p>
          <a:p>
            <a:r>
              <a:rPr lang="ja-JP" altLang="en-US" sz="3600" dirty="0"/>
              <a:t>高瀬川はとてもきれいで、こいのぼりのイベントがあることがわかる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48907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609AC4-7CFF-606B-F3AD-682EEB20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7200" dirty="0"/>
              <a:t>温泉チーム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10C3AE-EA9A-DC93-3314-FC8FC409E6C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sz="5400" dirty="0"/>
              <a:t>山形市のいろいろな温泉を調べる</a:t>
            </a:r>
            <a:endParaRPr kumimoji="1" lang="en-US" altLang="ja-JP" sz="5400" dirty="0"/>
          </a:p>
          <a:p>
            <a:pPr marL="0" indent="0">
              <a:buNone/>
            </a:pPr>
            <a:r>
              <a:rPr lang="ja-JP" altLang="en-US" sz="5400" dirty="0"/>
              <a:t>　　　　　　　　　　　　　　</a:t>
            </a:r>
            <a:r>
              <a:rPr kumimoji="1" lang="ja-JP" altLang="en-US" sz="5400" dirty="0"/>
              <a:t>→紙にまとめる</a:t>
            </a:r>
            <a:endParaRPr kumimoji="1" lang="en-US" altLang="ja-JP" sz="5400" dirty="0"/>
          </a:p>
          <a:p>
            <a:r>
              <a:rPr lang="ja-JP" altLang="en-US" sz="5400" dirty="0"/>
              <a:t>温泉毎に効果や性質が全く違うことがわかる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886273435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TM04033925[[fn=しずく]]</Template>
  <TotalTime>56</TotalTime>
  <Words>286</Words>
  <Application>Microsoft Office PowerPoint</Application>
  <PresentationFormat>ワイド画面</PresentationFormat>
  <Paragraphs>34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0" baseType="lpstr">
      <vt:lpstr>Arial</vt:lpstr>
      <vt:lpstr>Tw Cen MT</vt:lpstr>
      <vt:lpstr>しずく</vt:lpstr>
      <vt:lpstr>前期に調べてきたこと</vt:lpstr>
      <vt:lpstr>　　ラーメンチーム</vt:lpstr>
      <vt:lpstr>食べ物チーム</vt:lpstr>
      <vt:lpstr>方言チーム</vt:lpstr>
      <vt:lpstr>歴史チーム</vt:lpstr>
      <vt:lpstr>自然チーム</vt:lpstr>
      <vt:lpstr>温泉チーム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前期に調べてきたこと</dc:title>
  <dc:creator>松井渚紗</dc:creator>
  <cp:lastModifiedBy>松井渚紗</cp:lastModifiedBy>
  <cp:revision>5</cp:revision>
  <dcterms:created xsi:type="dcterms:W3CDTF">2022-12-19T10:37:07Z</dcterms:created>
  <dcterms:modified xsi:type="dcterms:W3CDTF">2022-12-21T04:07:31Z</dcterms:modified>
</cp:coreProperties>
</file>